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6"/>
  </p:notesMasterIdLst>
  <p:sldIdLst>
    <p:sldId id="256" r:id="rId2"/>
    <p:sldId id="335" r:id="rId3"/>
    <p:sldId id="329" r:id="rId4"/>
    <p:sldId id="330" r:id="rId5"/>
    <p:sldId id="331" r:id="rId6"/>
    <p:sldId id="286" r:id="rId7"/>
    <p:sldId id="337" r:id="rId8"/>
    <p:sldId id="336" r:id="rId9"/>
    <p:sldId id="260" r:id="rId10"/>
    <p:sldId id="285" r:id="rId11"/>
    <p:sldId id="287" r:id="rId12"/>
    <p:sldId id="262" r:id="rId13"/>
    <p:sldId id="265" r:id="rId14"/>
    <p:sldId id="269" r:id="rId15"/>
    <p:sldId id="273" r:id="rId16"/>
    <p:sldId id="277" r:id="rId17"/>
    <p:sldId id="283" r:id="rId18"/>
    <p:sldId id="288" r:id="rId19"/>
    <p:sldId id="282" r:id="rId20"/>
    <p:sldId id="264" r:id="rId21"/>
    <p:sldId id="289" r:id="rId22"/>
    <p:sldId id="261" r:id="rId23"/>
    <p:sldId id="281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865ACF-4199-4DB7-B28E-FB70550FE9C5}" v="21" dt="2025-10-25T08:23:49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5196" autoAdjust="0"/>
  </p:normalViewPr>
  <p:slideViewPr>
    <p:cSldViewPr snapToGrid="0">
      <p:cViewPr varScale="1">
        <p:scale>
          <a:sx n="91" d="100"/>
          <a:sy n="91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4e531a22-1881-423e-b958-a671f924ba4b" providerId="ADAL" clId="{D5508020-FB4D-4DBE-A6EF-8B4D9FBE9F44}"/>
    <pc:docChg chg="custSel delSld modSld">
      <pc:chgData name="Awais Asghar" userId="4e531a22-1881-423e-b958-a671f924ba4b" providerId="ADAL" clId="{D5508020-FB4D-4DBE-A6EF-8B4D9FBE9F44}" dt="2025-01-10T10:41:24.239" v="74" actId="47"/>
      <pc:docMkLst>
        <pc:docMk/>
      </pc:docMkLst>
      <pc:sldChg chg="modSp mod">
        <pc:chgData name="Awais Asghar" userId="4e531a22-1881-423e-b958-a671f924ba4b" providerId="ADAL" clId="{D5508020-FB4D-4DBE-A6EF-8B4D9FBE9F44}" dt="2025-01-10T10:41:14.049" v="73" actId="20577"/>
        <pc:sldMkLst>
          <pc:docMk/>
          <pc:sldMk cId="3021193417" sldId="256"/>
        </pc:sldMkLst>
        <pc:spChg chg="mod">
          <ac:chgData name="Awais Asghar" userId="4e531a22-1881-423e-b958-a671f924ba4b" providerId="ADAL" clId="{D5508020-FB4D-4DBE-A6EF-8B4D9FBE9F44}" dt="2025-01-10T10:41:14.049" v="73" actId="20577"/>
          <ac:spMkLst>
            <pc:docMk/>
            <pc:sldMk cId="3021193417" sldId="256"/>
            <ac:spMk id="3" creationId="{9E5AAC31-FC67-9FBB-621D-409550268E1F}"/>
          </ac:spMkLst>
        </pc:spChg>
        <pc:spChg chg="mod">
          <ac:chgData name="Awais Asghar" userId="4e531a22-1881-423e-b958-a671f924ba4b" providerId="ADAL" clId="{D5508020-FB4D-4DBE-A6EF-8B4D9FBE9F44}" dt="2025-01-10T10:40:49.978" v="3" actId="20577"/>
          <ac:spMkLst>
            <pc:docMk/>
            <pc:sldMk cId="3021193417" sldId="256"/>
            <ac:spMk id="4" creationId="{C44073B2-A7F8-4DBE-B06D-8E7BC1DA5801}"/>
          </ac:spMkLst>
        </pc:spChg>
      </pc:sldChg>
      <pc:sldChg chg="del">
        <pc:chgData name="Awais Asghar" userId="4e531a22-1881-423e-b958-a671f924ba4b" providerId="ADAL" clId="{D5508020-FB4D-4DBE-A6EF-8B4D9FBE9F44}" dt="2025-01-10T10:41:24.239" v="74" actId="47"/>
        <pc:sldMkLst>
          <pc:docMk/>
          <pc:sldMk cId="2389831745" sldId="290"/>
        </pc:sldMkLst>
      </pc:sldChg>
    </pc:docChg>
  </pc:docChgLst>
  <pc:docChgLst>
    <pc:chgData name="Awais Asghar" userId="4e531a22-1881-423e-b958-a671f924ba4b" providerId="ADAL" clId="{C0865ACF-4199-4DB7-B28E-FB70550FE9C5}"/>
    <pc:docChg chg="undo custSel addSld delSld modSld sldOrd">
      <pc:chgData name="Awais Asghar" userId="4e531a22-1881-423e-b958-a671f924ba4b" providerId="ADAL" clId="{C0865ACF-4199-4DB7-B28E-FB70550FE9C5}" dt="2025-10-25T08:25:16.639" v="316" actId="14100"/>
      <pc:docMkLst>
        <pc:docMk/>
      </pc:docMkLst>
      <pc:sldChg chg="delSp modSp mod ord">
        <pc:chgData name="Awais Asghar" userId="4e531a22-1881-423e-b958-a671f924ba4b" providerId="ADAL" clId="{C0865ACF-4199-4DB7-B28E-FB70550FE9C5}" dt="2025-10-25T08:18:06.935" v="216" actId="14100"/>
        <pc:sldMkLst>
          <pc:docMk/>
          <pc:sldMk cId="719711965" sldId="257"/>
        </pc:sldMkLst>
        <pc:spChg chg="mod">
          <ac:chgData name="Awais Asghar" userId="4e531a22-1881-423e-b958-a671f924ba4b" providerId="ADAL" clId="{C0865ACF-4199-4DB7-B28E-FB70550FE9C5}" dt="2025-10-25T08:18:06.935" v="216" actId="14100"/>
          <ac:spMkLst>
            <pc:docMk/>
            <pc:sldMk cId="719711965" sldId="257"/>
            <ac:spMk id="2" creationId="{695B49DF-5F61-C998-CC9A-E2EE2D1CC883}"/>
          </ac:spMkLst>
        </pc:spChg>
        <pc:spChg chg="mod">
          <ac:chgData name="Awais Asghar" userId="4e531a22-1881-423e-b958-a671f924ba4b" providerId="ADAL" clId="{C0865ACF-4199-4DB7-B28E-FB70550FE9C5}" dt="2025-10-25T08:17:07.101" v="211" actId="27636"/>
          <ac:spMkLst>
            <pc:docMk/>
            <pc:sldMk cId="719711965" sldId="257"/>
            <ac:spMk id="3" creationId="{A2037E61-5016-D144-D42D-6A792DAF56F9}"/>
          </ac:spMkLst>
        </pc:spChg>
        <pc:picChg chg="del">
          <ac:chgData name="Awais Asghar" userId="4e531a22-1881-423e-b958-a671f924ba4b" providerId="ADAL" clId="{C0865ACF-4199-4DB7-B28E-FB70550FE9C5}" dt="2025-10-25T08:16:57.574" v="209" actId="478"/>
          <ac:picMkLst>
            <pc:docMk/>
            <pc:sldMk cId="719711965" sldId="257"/>
            <ac:picMk id="1026" creationId="{D9C71F0A-8BCE-473F-9C58-C2A0EC41D6A0}"/>
          </ac:picMkLst>
        </pc:picChg>
      </pc:sldChg>
      <pc:sldChg chg="del">
        <pc:chgData name="Awais Asghar" userId="4e531a22-1881-423e-b958-a671f924ba4b" providerId="ADAL" clId="{C0865ACF-4199-4DB7-B28E-FB70550FE9C5}" dt="2025-10-25T08:17:58.734" v="215" actId="47"/>
        <pc:sldMkLst>
          <pc:docMk/>
          <pc:sldMk cId="1771603936" sldId="258"/>
        </pc:sldMkLst>
      </pc:sldChg>
      <pc:sldChg chg="modSp mod">
        <pc:chgData name="Awais Asghar" userId="4e531a22-1881-423e-b958-a671f924ba4b" providerId="ADAL" clId="{C0865ACF-4199-4DB7-B28E-FB70550FE9C5}" dt="2025-10-25T08:25:16.639" v="316" actId="14100"/>
        <pc:sldMkLst>
          <pc:docMk/>
          <pc:sldMk cId="4103894468" sldId="261"/>
        </pc:sldMkLst>
        <pc:spChg chg="mod">
          <ac:chgData name="Awais Asghar" userId="4e531a22-1881-423e-b958-a671f924ba4b" providerId="ADAL" clId="{C0865ACF-4199-4DB7-B28E-FB70550FE9C5}" dt="2025-10-25T08:25:16.639" v="316" actId="14100"/>
          <ac:spMkLst>
            <pc:docMk/>
            <pc:sldMk cId="4103894468" sldId="261"/>
            <ac:spMk id="3" creationId="{4E76DEC8-2B14-FB3B-1865-2A9286E8C751}"/>
          </ac:spMkLst>
        </pc:spChg>
      </pc:sldChg>
      <pc:sldChg chg="delSp modSp add mod ord">
        <pc:chgData name="Awais Asghar" userId="4e531a22-1881-423e-b958-a671f924ba4b" providerId="ADAL" clId="{C0865ACF-4199-4DB7-B28E-FB70550FE9C5}" dt="2025-10-25T08:24:07.748" v="290"/>
        <pc:sldMkLst>
          <pc:docMk/>
          <pc:sldMk cId="1777246879" sldId="264"/>
        </pc:sldMkLst>
        <pc:spChg chg="mod">
          <ac:chgData name="Awais Asghar" userId="4e531a22-1881-423e-b958-a671f924ba4b" providerId="ADAL" clId="{C0865ACF-4199-4DB7-B28E-FB70550FE9C5}" dt="2025-10-25T08:15:52.125" v="186" actId="27636"/>
          <ac:spMkLst>
            <pc:docMk/>
            <pc:sldMk cId="1777246879" sldId="264"/>
            <ac:spMk id="2" creationId="{058239E0-8A5D-3DCA-8C5D-F37BC7282C0E}"/>
          </ac:spMkLst>
        </pc:spChg>
        <pc:spChg chg="del">
          <ac:chgData name="Awais Asghar" userId="4e531a22-1881-423e-b958-a671f924ba4b" providerId="ADAL" clId="{C0865ACF-4199-4DB7-B28E-FB70550FE9C5}" dt="2025-10-25T08:15:34.376" v="176" actId="478"/>
          <ac:spMkLst>
            <pc:docMk/>
            <pc:sldMk cId="1777246879" sldId="264"/>
            <ac:spMk id="3" creationId="{1379692D-CA77-D816-4627-A526A0A2E588}"/>
          </ac:spMkLst>
        </pc:spChg>
        <pc:spChg chg="mod">
          <ac:chgData name="Awais Asghar" userId="4e531a22-1881-423e-b958-a671f924ba4b" providerId="ADAL" clId="{C0865ACF-4199-4DB7-B28E-FB70550FE9C5}" dt="2025-10-25T08:16:25.826" v="197" actId="207"/>
          <ac:spMkLst>
            <pc:docMk/>
            <pc:sldMk cId="1777246879" sldId="264"/>
            <ac:spMk id="5" creationId="{56123E64-627F-35A2-AB9B-56453D8A27A3}"/>
          </ac:spMkLst>
        </pc:spChg>
        <pc:picChg chg="mod">
          <ac:chgData name="Awais Asghar" userId="4e531a22-1881-423e-b958-a671f924ba4b" providerId="ADAL" clId="{C0865ACF-4199-4DB7-B28E-FB70550FE9C5}" dt="2025-10-25T08:16:15.462" v="195" actId="1076"/>
          <ac:picMkLst>
            <pc:docMk/>
            <pc:sldMk cId="1777246879" sldId="264"/>
            <ac:picMk id="6" creationId="{D7A9DA57-B626-B5A2-50F8-2CB3F46AD1CD}"/>
          </ac:picMkLst>
        </pc:picChg>
        <pc:picChg chg="mod">
          <ac:chgData name="Awais Asghar" userId="4e531a22-1881-423e-b958-a671f924ba4b" providerId="ADAL" clId="{C0865ACF-4199-4DB7-B28E-FB70550FE9C5}" dt="2025-10-25T08:16:17.574" v="196" actId="1076"/>
          <ac:picMkLst>
            <pc:docMk/>
            <pc:sldMk cId="1777246879" sldId="264"/>
            <ac:picMk id="7" creationId="{48ECDE23-E562-0F9B-627D-2D02B7CA49AC}"/>
          </ac:picMkLst>
        </pc:picChg>
      </pc:sldChg>
      <pc:sldChg chg="modSp mod">
        <pc:chgData name="Awais Asghar" userId="4e531a22-1881-423e-b958-a671f924ba4b" providerId="ADAL" clId="{C0865ACF-4199-4DB7-B28E-FB70550FE9C5}" dt="2025-10-25T08:24:53.252" v="311" actId="1076"/>
        <pc:sldMkLst>
          <pc:docMk/>
          <pc:sldMk cId="361339064" sldId="281"/>
        </pc:sldMkLst>
        <pc:spChg chg="mod">
          <ac:chgData name="Awais Asghar" userId="4e531a22-1881-423e-b958-a671f924ba4b" providerId="ADAL" clId="{C0865ACF-4199-4DB7-B28E-FB70550FE9C5}" dt="2025-10-25T08:24:53.252" v="311" actId="1076"/>
          <ac:spMkLst>
            <pc:docMk/>
            <pc:sldMk cId="361339064" sldId="281"/>
            <ac:spMk id="3" creationId="{EEEED185-A1E0-FA57-2416-99946EDDA880}"/>
          </ac:spMkLst>
        </pc:spChg>
      </pc:sldChg>
      <pc:sldChg chg="addSp delSp modSp mod ord">
        <pc:chgData name="Awais Asghar" userId="4e531a22-1881-423e-b958-a671f924ba4b" providerId="ADAL" clId="{C0865ACF-4199-4DB7-B28E-FB70550FE9C5}" dt="2025-10-25T08:22:57.090" v="276" actId="167"/>
        <pc:sldMkLst>
          <pc:docMk/>
          <pc:sldMk cId="1167554635" sldId="286"/>
        </pc:sldMkLst>
        <pc:spChg chg="mod">
          <ac:chgData name="Awais Asghar" userId="4e531a22-1881-423e-b958-a671f924ba4b" providerId="ADAL" clId="{C0865ACF-4199-4DB7-B28E-FB70550FE9C5}" dt="2025-10-25T08:22:34.366" v="270" actId="1076"/>
          <ac:spMkLst>
            <pc:docMk/>
            <pc:sldMk cId="1167554635" sldId="286"/>
            <ac:spMk id="2" creationId="{FB5FB0DD-BE12-6AD6-9F05-589C0693388C}"/>
          </ac:spMkLst>
        </pc:spChg>
        <pc:spChg chg="del mod">
          <ac:chgData name="Awais Asghar" userId="4e531a22-1881-423e-b958-a671f924ba4b" providerId="ADAL" clId="{C0865ACF-4199-4DB7-B28E-FB70550FE9C5}" dt="2025-10-25T08:22:15.705" v="264" actId="478"/>
          <ac:spMkLst>
            <pc:docMk/>
            <pc:sldMk cId="1167554635" sldId="286"/>
            <ac:spMk id="3" creationId="{13DBC265-E480-780C-535B-D1B2B4ABE222}"/>
          </ac:spMkLst>
        </pc:spChg>
        <pc:picChg chg="add mod ord">
          <ac:chgData name="Awais Asghar" userId="4e531a22-1881-423e-b958-a671f924ba4b" providerId="ADAL" clId="{C0865ACF-4199-4DB7-B28E-FB70550FE9C5}" dt="2025-10-25T08:22:57.090" v="276" actId="167"/>
          <ac:picMkLst>
            <pc:docMk/>
            <pc:sldMk cId="1167554635" sldId="286"/>
            <ac:picMk id="5" creationId="{3E8D625A-B21E-A76C-2E52-95E22D1860E5}"/>
          </ac:picMkLst>
        </pc:picChg>
      </pc:sldChg>
      <pc:sldChg chg="add del">
        <pc:chgData name="Awais Asghar" userId="4e531a22-1881-423e-b958-a671f924ba4b" providerId="ADAL" clId="{C0865ACF-4199-4DB7-B28E-FB70550FE9C5}" dt="2025-10-25T08:16:38.690" v="198" actId="47"/>
        <pc:sldMkLst>
          <pc:docMk/>
          <pc:sldMk cId="0" sldId="297"/>
        </pc:sldMkLst>
      </pc:sldChg>
      <pc:sldChg chg="modSp add del mod">
        <pc:chgData name="Awais Asghar" userId="4e531a22-1881-423e-b958-a671f924ba4b" providerId="ADAL" clId="{C0865ACF-4199-4DB7-B28E-FB70550FE9C5}" dt="2025-10-25T08:19:01.163" v="224" actId="47"/>
        <pc:sldMkLst>
          <pc:docMk/>
          <pc:sldMk cId="508251741" sldId="323"/>
        </pc:sldMkLst>
        <pc:spChg chg="mod">
          <ac:chgData name="Awais Asghar" userId="4e531a22-1881-423e-b958-a671f924ba4b" providerId="ADAL" clId="{C0865ACF-4199-4DB7-B28E-FB70550FE9C5}" dt="2025-10-25T08:02:24.919" v="7" actId="27636"/>
          <ac:spMkLst>
            <pc:docMk/>
            <pc:sldMk cId="508251741" sldId="323"/>
            <ac:spMk id="2" creationId="{B123D6BE-B011-16B1-61CC-89467EF48F7A}"/>
          </ac:spMkLst>
        </pc:spChg>
      </pc:sldChg>
      <pc:sldChg chg="add del">
        <pc:chgData name="Awais Asghar" userId="4e531a22-1881-423e-b958-a671f924ba4b" providerId="ADAL" clId="{C0865ACF-4199-4DB7-B28E-FB70550FE9C5}" dt="2025-10-25T08:02:38.707" v="8" actId="47"/>
        <pc:sldMkLst>
          <pc:docMk/>
          <pc:sldMk cId="2326362192" sldId="324"/>
        </pc:sldMkLst>
      </pc:sldChg>
      <pc:sldChg chg="modSp add del mod">
        <pc:chgData name="Awais Asghar" userId="4e531a22-1881-423e-b958-a671f924ba4b" providerId="ADAL" clId="{C0865ACF-4199-4DB7-B28E-FB70550FE9C5}" dt="2025-10-25T08:21:20.743" v="256" actId="47"/>
        <pc:sldMkLst>
          <pc:docMk/>
          <pc:sldMk cId="3783135854" sldId="325"/>
        </pc:sldMkLst>
        <pc:spChg chg="mod">
          <ac:chgData name="Awais Asghar" userId="4e531a22-1881-423e-b958-a671f924ba4b" providerId="ADAL" clId="{C0865ACF-4199-4DB7-B28E-FB70550FE9C5}" dt="2025-10-25T08:04:30.809" v="18" actId="14100"/>
          <ac:spMkLst>
            <pc:docMk/>
            <pc:sldMk cId="3783135854" sldId="325"/>
            <ac:spMk id="3" creationId="{95B23651-ED33-26CB-AED5-8F3B936718DB}"/>
          </ac:spMkLst>
        </pc:spChg>
        <pc:picChg chg="mod">
          <ac:chgData name="Awais Asghar" userId="4e531a22-1881-423e-b958-a671f924ba4b" providerId="ADAL" clId="{C0865ACF-4199-4DB7-B28E-FB70550FE9C5}" dt="2025-10-25T08:04:39.273" v="20" actId="1076"/>
          <ac:picMkLst>
            <pc:docMk/>
            <pc:sldMk cId="3783135854" sldId="325"/>
            <ac:picMk id="9" creationId="{DEA70016-47C2-25A2-1AA0-2504A72BEB62}"/>
          </ac:picMkLst>
        </pc:picChg>
        <pc:picChg chg="mod">
          <ac:chgData name="Awais Asghar" userId="4e531a22-1881-423e-b958-a671f924ba4b" providerId="ADAL" clId="{C0865ACF-4199-4DB7-B28E-FB70550FE9C5}" dt="2025-10-25T08:04:39.273" v="20" actId="1076"/>
          <ac:picMkLst>
            <pc:docMk/>
            <pc:sldMk cId="3783135854" sldId="325"/>
            <ac:picMk id="11" creationId="{17C400AA-B767-F96C-24A6-73EA1C6ADF66}"/>
          </ac:picMkLst>
        </pc:picChg>
      </pc:sldChg>
      <pc:sldChg chg="add del">
        <pc:chgData name="Awais Asghar" userId="4e531a22-1881-423e-b958-a671f924ba4b" providerId="ADAL" clId="{C0865ACF-4199-4DB7-B28E-FB70550FE9C5}" dt="2025-10-25T08:23:08.643" v="278" actId="47"/>
        <pc:sldMkLst>
          <pc:docMk/>
          <pc:sldMk cId="3880873366" sldId="326"/>
        </pc:sldMkLst>
      </pc:sldChg>
      <pc:sldChg chg="add del">
        <pc:chgData name="Awais Asghar" userId="4e531a22-1881-423e-b958-a671f924ba4b" providerId="ADAL" clId="{C0865ACF-4199-4DB7-B28E-FB70550FE9C5}" dt="2025-10-25T08:20:41.674" v="253" actId="47"/>
        <pc:sldMkLst>
          <pc:docMk/>
          <pc:sldMk cId="1361731921" sldId="328"/>
        </pc:sldMkLst>
      </pc:sldChg>
      <pc:sldChg chg="addSp delSp modSp add mod setBg delDesignElem">
        <pc:chgData name="Awais Asghar" userId="4e531a22-1881-423e-b958-a671f924ba4b" providerId="ADAL" clId="{C0865ACF-4199-4DB7-B28E-FB70550FE9C5}" dt="2025-10-25T08:06:54.314" v="49" actId="14100"/>
        <pc:sldMkLst>
          <pc:docMk/>
          <pc:sldMk cId="1920561496" sldId="329"/>
        </pc:sldMkLst>
        <pc:spChg chg="mod">
          <ac:chgData name="Awais Asghar" userId="4e531a22-1881-423e-b958-a671f924ba4b" providerId="ADAL" clId="{C0865ACF-4199-4DB7-B28E-FB70550FE9C5}" dt="2025-10-25T08:06:38.885" v="47" actId="26606"/>
          <ac:spMkLst>
            <pc:docMk/>
            <pc:sldMk cId="1920561496" sldId="329"/>
            <ac:spMk id="2" creationId="{66A21680-31BF-0BF7-E7FB-FCAA00D1B334}"/>
          </ac:spMkLst>
        </pc:spChg>
        <pc:spChg chg="mod ord">
          <ac:chgData name="Awais Asghar" userId="4e531a22-1881-423e-b958-a671f924ba4b" providerId="ADAL" clId="{C0865ACF-4199-4DB7-B28E-FB70550FE9C5}" dt="2025-10-25T08:06:38.885" v="47" actId="26606"/>
          <ac:spMkLst>
            <pc:docMk/>
            <pc:sldMk cId="1920561496" sldId="329"/>
            <ac:spMk id="3" creationId="{EFF8A40A-F692-9D82-CC3A-8D8515AF92E9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0561496" sldId="329"/>
            <ac:spMk id="84" creationId="{17BD7CC6-2F7F-4587-8E92-D041AB2CEB32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0561496" sldId="329"/>
            <ac:spMk id="85" creationId="{A3919D60-F174-4FEB-9E9D-5AF6BD6597C9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0561496" sldId="329"/>
            <ac:spMk id="86" creationId="{BE7ED1F4-19EF-4BC2-A6EA-DF1525142B28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0561496" sldId="329"/>
            <ac:spMk id="99" creationId="{90AE89EB-4F51-4181-9475-7E1048FB378A}"/>
          </ac:spMkLst>
        </pc:spChg>
        <pc:spChg chg="add">
          <ac:chgData name="Awais Asghar" userId="4e531a22-1881-423e-b958-a671f924ba4b" providerId="ADAL" clId="{C0865ACF-4199-4DB7-B28E-FB70550FE9C5}" dt="2025-10-25T08:06:38.885" v="47" actId="26606"/>
          <ac:spMkLst>
            <pc:docMk/>
            <pc:sldMk cId="1920561496" sldId="329"/>
            <ac:spMk id="1039" creationId="{75E66D3F-14EA-4BCD-819B-EEF581746B88}"/>
          </ac:spMkLst>
        </pc:spChg>
        <pc:spChg chg="add">
          <ac:chgData name="Awais Asghar" userId="4e531a22-1881-423e-b958-a671f924ba4b" providerId="ADAL" clId="{C0865ACF-4199-4DB7-B28E-FB70550FE9C5}" dt="2025-10-25T08:06:38.885" v="47" actId="26606"/>
          <ac:spMkLst>
            <pc:docMk/>
            <pc:sldMk cId="1920561496" sldId="329"/>
            <ac:spMk id="1047" creationId="{DD5289D1-D3B7-4C53-823E-280A79C02EBF}"/>
          </ac:spMkLst>
        </pc:s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0561496" sldId="329"/>
            <ac:grpSpMk id="87" creationId="{98EF7474-F1F7-47A7-AF33-E38A86EBF6D3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0561496" sldId="329"/>
            <ac:grpSpMk id="92" creationId="{0EE7C14F-442F-4416-A4A9-6DA10263A4BA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0561496" sldId="329"/>
            <ac:grpSpMk id="93" creationId="{C912E1BF-76C2-49D5-A5AC-1CE20255C4B6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0561496" sldId="329"/>
            <ac:grpSpMk id="101" creationId="{B78285A0-9022-40FD-B520-91444BA163DE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0561496" sldId="329"/>
            <ac:grpSpMk id="107" creationId="{91CD8CAA-4614-4393-ADD7-7FDFD8ABD762}"/>
          </ac:grpSpMkLst>
        </pc:grpChg>
        <pc:grpChg chg="add">
          <ac:chgData name="Awais Asghar" userId="4e531a22-1881-423e-b958-a671f924ba4b" providerId="ADAL" clId="{C0865ACF-4199-4DB7-B28E-FB70550FE9C5}" dt="2025-10-25T08:06:38.885" v="47" actId="26606"/>
          <ac:grpSpMkLst>
            <pc:docMk/>
            <pc:sldMk cId="1920561496" sldId="329"/>
            <ac:grpSpMk id="1031" creationId="{3F6D81C7-B083-478E-82FE-089A8CB72EB8}"/>
          </ac:grpSpMkLst>
        </pc:grpChg>
        <pc:grpChg chg="add">
          <ac:chgData name="Awais Asghar" userId="4e531a22-1881-423e-b958-a671f924ba4b" providerId="ADAL" clId="{C0865ACF-4199-4DB7-B28E-FB70550FE9C5}" dt="2025-10-25T08:06:38.885" v="47" actId="26606"/>
          <ac:grpSpMkLst>
            <pc:docMk/>
            <pc:sldMk cId="1920561496" sldId="329"/>
            <ac:grpSpMk id="1041" creationId="{D49D3EDE-CC3B-4573-A04B-26F32F1B2E7C}"/>
          </ac:grpSpMkLst>
        </pc:grpChg>
        <pc:picChg chg="del mod">
          <ac:chgData name="Awais Asghar" userId="4e531a22-1881-423e-b958-a671f924ba4b" providerId="ADAL" clId="{C0865ACF-4199-4DB7-B28E-FB70550FE9C5}" dt="2025-10-25T08:06:24.178" v="43" actId="478"/>
          <ac:picMkLst>
            <pc:docMk/>
            <pc:sldMk cId="1920561496" sldId="329"/>
            <ac:picMk id="4" creationId="{BBFC65B4-DC20-F70B-A9FC-8FBE12FBB184}"/>
          </ac:picMkLst>
        </pc:picChg>
        <pc:picChg chg="add mod">
          <ac:chgData name="Awais Asghar" userId="4e531a22-1881-423e-b958-a671f924ba4b" providerId="ADAL" clId="{C0865ACF-4199-4DB7-B28E-FB70550FE9C5}" dt="2025-10-25T08:06:54.314" v="49" actId="14100"/>
          <ac:picMkLst>
            <pc:docMk/>
            <pc:sldMk cId="1920561496" sldId="329"/>
            <ac:picMk id="1026" creationId="{A71E2C9C-61EB-FAE2-5FAA-5A97011FCDA7}"/>
          </ac:picMkLst>
        </pc:picChg>
        <pc:cxnChg chg="add">
          <ac:chgData name="Awais Asghar" userId="4e531a22-1881-423e-b958-a671f924ba4b" providerId="ADAL" clId="{C0865ACF-4199-4DB7-B28E-FB70550FE9C5}" dt="2025-10-25T08:06:38.885" v="47" actId="26606"/>
          <ac:cxnSpMkLst>
            <pc:docMk/>
            <pc:sldMk cId="1920561496" sldId="329"/>
            <ac:cxnSpMk id="1037" creationId="{F06B54F2-CD11-4359-A7D6-DA7C76C091A6}"/>
          </ac:cxnSpMkLst>
        </pc:cxnChg>
        <pc:cxnChg chg="add">
          <ac:chgData name="Awais Asghar" userId="4e531a22-1881-423e-b958-a671f924ba4b" providerId="ADAL" clId="{C0865ACF-4199-4DB7-B28E-FB70550FE9C5}" dt="2025-10-25T08:06:38.885" v="47" actId="26606"/>
          <ac:cxnSpMkLst>
            <pc:docMk/>
            <pc:sldMk cId="1920561496" sldId="329"/>
            <ac:cxnSpMk id="1049" creationId="{A456CE10-0EE3-4503-ACF3-1D53A6FDBBBF}"/>
          </ac:cxnSpMkLst>
        </pc:cxnChg>
      </pc:sldChg>
      <pc:sldChg chg="addSp delSp modSp add mod setBg delDesignElem">
        <pc:chgData name="Awais Asghar" userId="4e531a22-1881-423e-b958-a671f924ba4b" providerId="ADAL" clId="{C0865ACF-4199-4DB7-B28E-FB70550FE9C5}" dt="2025-10-25T08:13:57.458" v="169" actId="14100"/>
        <pc:sldMkLst>
          <pc:docMk/>
          <pc:sldMk cId="1924283741" sldId="330"/>
        </pc:sldMkLst>
        <pc:spChg chg="del mod">
          <ac:chgData name="Awais Asghar" userId="4e531a22-1881-423e-b958-a671f924ba4b" providerId="ADAL" clId="{C0865ACF-4199-4DB7-B28E-FB70550FE9C5}" dt="2025-10-25T08:08:24.133" v="79" actId="478"/>
          <ac:spMkLst>
            <pc:docMk/>
            <pc:sldMk cId="1924283741" sldId="330"/>
            <ac:spMk id="3" creationId="{6850C4F2-F28A-3588-6CFD-F37F292C1E88}"/>
          </ac:spMkLst>
        </pc:spChg>
        <pc:spChg chg="mod">
          <ac:chgData name="Awais Asghar" userId="4e531a22-1881-423e-b958-a671f924ba4b" providerId="ADAL" clId="{C0865ACF-4199-4DB7-B28E-FB70550FE9C5}" dt="2025-10-25T08:13:57.458" v="169" actId="14100"/>
          <ac:spMkLst>
            <pc:docMk/>
            <pc:sldMk cId="1924283741" sldId="330"/>
            <ac:spMk id="6" creationId="{69C478DC-CF97-2CA0-BA06-0EF13AC647CD}"/>
          </ac:spMkLst>
        </pc:spChg>
        <pc:spChg chg="add">
          <ac:chgData name="Awais Asghar" userId="4e531a22-1881-423e-b958-a671f924ba4b" providerId="ADAL" clId="{C0865ACF-4199-4DB7-B28E-FB70550FE9C5}" dt="2025-10-25T08:09:34.484" v="91" actId="26606"/>
          <ac:spMkLst>
            <pc:docMk/>
            <pc:sldMk cId="1924283741" sldId="330"/>
            <ac:spMk id="11" creationId="{E13EA690-3E46-4734-B577-2ABC2C11BBAA}"/>
          </ac:spMkLst>
        </pc:spChg>
        <pc:spChg chg="add">
          <ac:chgData name="Awais Asghar" userId="4e531a22-1881-423e-b958-a671f924ba4b" providerId="ADAL" clId="{C0865ACF-4199-4DB7-B28E-FB70550FE9C5}" dt="2025-10-25T08:09:34.484" v="91" actId="26606"/>
          <ac:spMkLst>
            <pc:docMk/>
            <pc:sldMk cId="1924283741" sldId="330"/>
            <ac:spMk id="19" creationId="{302D7A57-9708-42D3-BE0A-D2D5AEBBB7C6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4283741" sldId="330"/>
            <ac:spMk id="88" creationId="{D7A453D2-15D8-4403-815F-291FA16340D9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4283741" sldId="330"/>
            <ac:spMk id="89" creationId="{8161EA6B-09CA-445B-AB0D-8DF76FA92DEF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4283741" sldId="330"/>
            <ac:spMk id="91" creationId="{B8114C98-A349-4111-A123-E8EAB86ABE30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1924283741" sldId="330"/>
            <ac:spMk id="94" creationId="{E2D3D3F2-ABBB-4453-B1C5-1BEBF7E4DD56}"/>
          </ac:spMkLst>
        </pc:spChg>
        <pc:grpChg chg="add">
          <ac:chgData name="Awais Asghar" userId="4e531a22-1881-423e-b958-a671f924ba4b" providerId="ADAL" clId="{C0865ACF-4199-4DB7-B28E-FB70550FE9C5}" dt="2025-10-25T08:09:34.484" v="91" actId="26606"/>
          <ac:grpSpMkLst>
            <pc:docMk/>
            <pc:sldMk cId="1924283741" sldId="330"/>
            <ac:grpSpMk id="13" creationId="{51BDD458-A659-4F0A-8038-738C3F39D510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4283741" sldId="330"/>
            <ac:grpSpMk id="90" creationId="{76B45835-3DB7-4D95-9290-E7C2C3AD13CA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4283741" sldId="330"/>
            <ac:grpSpMk id="92" creationId="{670FB431-AE18-414D-92F4-1D12D1991152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4283741" sldId="330"/>
            <ac:grpSpMk id="95" creationId="{8214E4A5-A0D2-42C4-8D14-D2A7E495F041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1924283741" sldId="330"/>
            <ac:grpSpMk id="97" creationId="{AF19A774-30A5-488B-9BAF-629C6440294E}"/>
          </ac:grpSpMkLst>
        </pc:grpChg>
        <pc:picChg chg="mod modCrop">
          <ac:chgData name="Awais Asghar" userId="4e531a22-1881-423e-b958-a671f924ba4b" providerId="ADAL" clId="{C0865ACF-4199-4DB7-B28E-FB70550FE9C5}" dt="2025-10-25T08:10:03.155" v="97" actId="1076"/>
          <ac:picMkLst>
            <pc:docMk/>
            <pc:sldMk cId="1924283741" sldId="330"/>
            <ac:picMk id="4" creationId="{56B008FA-F046-8524-CAB2-14D9FED3D23C}"/>
          </ac:picMkLst>
        </pc:picChg>
        <pc:picChg chg="mod">
          <ac:chgData name="Awais Asghar" userId="4e531a22-1881-423e-b958-a671f924ba4b" providerId="ADAL" clId="{C0865ACF-4199-4DB7-B28E-FB70550FE9C5}" dt="2025-10-25T08:10:03.155" v="97" actId="1076"/>
          <ac:picMkLst>
            <pc:docMk/>
            <pc:sldMk cId="1924283741" sldId="330"/>
            <ac:picMk id="5" creationId="{4D14D5F3-0AA9-EA72-296C-CC3A86157A9B}"/>
          </ac:picMkLst>
        </pc:picChg>
        <pc:cxnChg chg="add">
          <ac:chgData name="Awais Asghar" userId="4e531a22-1881-423e-b958-a671f924ba4b" providerId="ADAL" clId="{C0865ACF-4199-4DB7-B28E-FB70550FE9C5}" dt="2025-10-25T08:09:34.484" v="91" actId="26606"/>
          <ac:cxnSpMkLst>
            <pc:docMk/>
            <pc:sldMk cId="1924283741" sldId="330"/>
            <ac:cxnSpMk id="21" creationId="{375B9B75-E178-411B-BA12-D67B08861BFC}"/>
          </ac:cxnSpMkLst>
        </pc:cxnChg>
      </pc:sldChg>
      <pc:sldChg chg="addSp delSp modSp add mod setBg delDesignElem">
        <pc:chgData name="Awais Asghar" userId="4e531a22-1881-423e-b958-a671f924ba4b" providerId="ADAL" clId="{C0865ACF-4199-4DB7-B28E-FB70550FE9C5}" dt="2025-10-25T08:13:26.859" v="165" actId="1076"/>
        <pc:sldMkLst>
          <pc:docMk/>
          <pc:sldMk cId="345698855" sldId="331"/>
        </pc:sldMkLst>
        <pc:spChg chg="del mod">
          <ac:chgData name="Awais Asghar" userId="4e531a22-1881-423e-b958-a671f924ba4b" providerId="ADAL" clId="{C0865ACF-4199-4DB7-B28E-FB70550FE9C5}" dt="2025-10-25T08:12:16.686" v="136" actId="478"/>
          <ac:spMkLst>
            <pc:docMk/>
            <pc:sldMk cId="345698855" sldId="331"/>
            <ac:spMk id="3" creationId="{9AE6B599-3601-B367-E19B-8B890FE302B0}"/>
          </ac:spMkLst>
        </pc:spChg>
        <pc:spChg chg="mod ord">
          <ac:chgData name="Awais Asghar" userId="4e531a22-1881-423e-b958-a671f924ba4b" providerId="ADAL" clId="{C0865ACF-4199-4DB7-B28E-FB70550FE9C5}" dt="2025-10-25T08:13:26.859" v="165" actId="1076"/>
          <ac:spMkLst>
            <pc:docMk/>
            <pc:sldMk cId="345698855" sldId="331"/>
            <ac:spMk id="5" creationId="{C179917B-8C7C-E187-2549-372CC4524862}"/>
          </ac:spMkLst>
        </pc:spChg>
        <pc:spChg chg="del mod">
          <ac:chgData name="Awais Asghar" userId="4e531a22-1881-423e-b958-a671f924ba4b" providerId="ADAL" clId="{C0865ACF-4199-4DB7-B28E-FB70550FE9C5}" dt="2025-10-25T08:12:08.180" v="130" actId="478"/>
          <ac:spMkLst>
            <pc:docMk/>
            <pc:sldMk cId="345698855" sldId="331"/>
            <ac:spMk id="7" creationId="{AEDA8C81-3DCE-0E23-FB7B-EE63BC6D9248}"/>
          </ac:spMkLst>
        </pc:spChg>
        <pc:spChg chg="add">
          <ac:chgData name="Awais Asghar" userId="4e531a22-1881-423e-b958-a671f924ba4b" providerId="ADAL" clId="{C0865ACF-4199-4DB7-B28E-FB70550FE9C5}" dt="2025-10-25T08:12:55.741" v="150" actId="26606"/>
          <ac:spMkLst>
            <pc:docMk/>
            <pc:sldMk cId="345698855" sldId="331"/>
            <ac:spMk id="25" creationId="{E13EA690-3E46-4734-B577-2ABC2C11BBAA}"/>
          </ac:spMkLst>
        </pc:spChg>
        <pc:spChg chg="add">
          <ac:chgData name="Awais Asghar" userId="4e531a22-1881-423e-b958-a671f924ba4b" providerId="ADAL" clId="{C0865ACF-4199-4DB7-B28E-FB70550FE9C5}" dt="2025-10-25T08:12:55.741" v="150" actId="26606"/>
          <ac:spMkLst>
            <pc:docMk/>
            <pc:sldMk cId="345698855" sldId="331"/>
            <ac:spMk id="33" creationId="{302D7A57-9708-42D3-BE0A-D2D5AEBBB7C6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345698855" sldId="331"/>
            <ac:spMk id="67" creationId="{55006F82-50D2-401C-BE85-FFEA1C1963DC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345698855" sldId="331"/>
            <ac:spMk id="68" creationId="{32034F32-09B4-47B4-B550-1F1CE3D538CB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345698855" sldId="331"/>
            <ac:spMk id="76" creationId="{4FCECCE4-3046-4A76-B4C0-767A6251C6EA}"/>
          </ac:spMkLst>
        </pc:spChg>
        <pc:spChg chg="del">
          <ac:chgData name="Awais Asghar" userId="4e531a22-1881-423e-b958-a671f924ba4b" providerId="ADAL" clId="{C0865ACF-4199-4DB7-B28E-FB70550FE9C5}" dt="2025-10-25T08:02:24.718" v="3"/>
          <ac:spMkLst>
            <pc:docMk/>
            <pc:sldMk cId="345698855" sldId="331"/>
            <ac:spMk id="78" creationId="{096F20E2-F42F-4B71-8BC5-478533FE166C}"/>
          </ac:spMkLst>
        </pc:spChg>
        <pc:grpChg chg="add">
          <ac:chgData name="Awais Asghar" userId="4e531a22-1881-423e-b958-a671f924ba4b" providerId="ADAL" clId="{C0865ACF-4199-4DB7-B28E-FB70550FE9C5}" dt="2025-10-25T08:12:55.741" v="150" actId="26606"/>
          <ac:grpSpMkLst>
            <pc:docMk/>
            <pc:sldMk cId="345698855" sldId="331"/>
            <ac:grpSpMk id="27" creationId="{51BDD458-A659-4F0A-8038-738C3F39D510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345698855" sldId="331"/>
            <ac:grpSpMk id="69" creationId="{F559A513-84FC-4F08-805E-C51CE7F540D4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345698855" sldId="331"/>
            <ac:grpSpMk id="77" creationId="{D6F309B0-04E5-4883-9605-1364452C68CF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345698855" sldId="331"/>
            <ac:grpSpMk id="79" creationId="{34039184-A11C-46AE-854D-8B229443609D}"/>
          </ac:grpSpMkLst>
        </pc:grpChg>
        <pc:grpChg chg="del">
          <ac:chgData name="Awais Asghar" userId="4e531a22-1881-423e-b958-a671f924ba4b" providerId="ADAL" clId="{C0865ACF-4199-4DB7-B28E-FB70550FE9C5}" dt="2025-10-25T08:02:24.718" v="3"/>
          <ac:grpSpMkLst>
            <pc:docMk/>
            <pc:sldMk cId="345698855" sldId="331"/>
            <ac:grpSpMk id="80" creationId="{2A2A379C-12FD-4404-BDF2-B7EFF0593BCC}"/>
          </ac:grpSpMkLst>
        </pc:grpChg>
        <pc:picChg chg="mod">
          <ac:chgData name="Awais Asghar" userId="4e531a22-1881-423e-b958-a671f924ba4b" providerId="ADAL" clId="{C0865ACF-4199-4DB7-B28E-FB70550FE9C5}" dt="2025-10-25T08:13:03.531" v="152" actId="27614"/>
          <ac:picMkLst>
            <pc:docMk/>
            <pc:sldMk cId="345698855" sldId="331"/>
            <ac:picMk id="4" creationId="{B78E44FD-4AE3-E7B7-CCBD-D6ED5D45C201}"/>
          </ac:picMkLst>
        </pc:picChg>
        <pc:picChg chg="mod">
          <ac:chgData name="Awais Asghar" userId="4e531a22-1881-423e-b958-a671f924ba4b" providerId="ADAL" clId="{C0865ACF-4199-4DB7-B28E-FB70550FE9C5}" dt="2025-10-25T08:12:55.741" v="150" actId="26606"/>
          <ac:picMkLst>
            <pc:docMk/>
            <pc:sldMk cId="345698855" sldId="331"/>
            <ac:picMk id="20" creationId="{F80A7A5A-7E56-C9BC-CF43-89FC6E3E23FF}"/>
          </ac:picMkLst>
        </pc:picChg>
        <pc:cxnChg chg="add">
          <ac:chgData name="Awais Asghar" userId="4e531a22-1881-423e-b958-a671f924ba4b" providerId="ADAL" clId="{C0865ACF-4199-4DB7-B28E-FB70550FE9C5}" dt="2025-10-25T08:12:55.741" v="150" actId="26606"/>
          <ac:cxnSpMkLst>
            <pc:docMk/>
            <pc:sldMk cId="345698855" sldId="331"/>
            <ac:cxnSpMk id="35" creationId="{375B9B75-E178-411B-BA12-D67B08861BFC}"/>
          </ac:cxnSpMkLst>
        </pc:cxnChg>
      </pc:sldChg>
      <pc:sldChg chg="modSp add del">
        <pc:chgData name="Awais Asghar" userId="4e531a22-1881-423e-b958-a671f924ba4b" providerId="ADAL" clId="{C0865ACF-4199-4DB7-B28E-FB70550FE9C5}" dt="2025-10-25T08:23:53.503" v="288" actId="47"/>
        <pc:sldMkLst>
          <pc:docMk/>
          <pc:sldMk cId="2262239949" sldId="332"/>
        </pc:sldMkLst>
        <pc:graphicFrameChg chg="mod">
          <ac:chgData name="Awais Asghar" userId="4e531a22-1881-423e-b958-a671f924ba4b" providerId="ADAL" clId="{C0865ACF-4199-4DB7-B28E-FB70550FE9C5}" dt="2025-10-25T08:15:23.324" v="174" actId="207"/>
          <ac:graphicFrameMkLst>
            <pc:docMk/>
            <pc:sldMk cId="2262239949" sldId="332"/>
            <ac:graphicFrameMk id="9" creationId="{2CF9E668-08C2-8B32-DF9D-B934668A3838}"/>
          </ac:graphicFrameMkLst>
        </pc:graphicFrameChg>
      </pc:sldChg>
      <pc:sldChg chg="modSp add del mod ord">
        <pc:chgData name="Awais Asghar" userId="4e531a22-1881-423e-b958-a671f924ba4b" providerId="ADAL" clId="{C0865ACF-4199-4DB7-B28E-FB70550FE9C5}" dt="2025-10-25T08:18:46.789" v="223" actId="47"/>
        <pc:sldMkLst>
          <pc:docMk/>
          <pc:sldMk cId="1255133677" sldId="333"/>
        </pc:sldMkLst>
        <pc:spChg chg="mod">
          <ac:chgData name="Awais Asghar" userId="4e531a22-1881-423e-b958-a671f924ba4b" providerId="ADAL" clId="{C0865ACF-4199-4DB7-B28E-FB70550FE9C5}" dt="2025-10-25T08:18:35.825" v="220" actId="14100"/>
          <ac:spMkLst>
            <pc:docMk/>
            <pc:sldMk cId="1255133677" sldId="333"/>
            <ac:spMk id="2" creationId="{3CE178B1-10E3-FAF1-E040-4FE3A186B4C8}"/>
          </ac:spMkLst>
        </pc:spChg>
      </pc:sldChg>
      <pc:sldChg chg="add del">
        <pc:chgData name="Awais Asghar" userId="4e531a22-1881-423e-b958-a671f924ba4b" providerId="ADAL" clId="{C0865ACF-4199-4DB7-B28E-FB70550FE9C5}" dt="2025-10-25T08:17:18.047" v="212" actId="47"/>
        <pc:sldMkLst>
          <pc:docMk/>
          <pc:sldMk cId="3573106341" sldId="334"/>
        </pc:sldMkLst>
      </pc:sldChg>
      <pc:sldChg chg="modSp new del mod">
        <pc:chgData name="Awais Asghar" userId="4e531a22-1881-423e-b958-a671f924ba4b" providerId="ADAL" clId="{C0865ACF-4199-4DB7-B28E-FB70550FE9C5}" dt="2025-10-25T08:09:48.306" v="95" actId="47"/>
        <pc:sldMkLst>
          <pc:docMk/>
          <pc:sldMk cId="3283324619" sldId="335"/>
        </pc:sldMkLst>
        <pc:spChg chg="mod">
          <ac:chgData name="Awais Asghar" userId="4e531a22-1881-423e-b958-a671f924ba4b" providerId="ADAL" clId="{C0865ACF-4199-4DB7-B28E-FB70550FE9C5}" dt="2025-10-25T08:09:40.906" v="94" actId="962"/>
          <ac:spMkLst>
            <pc:docMk/>
            <pc:sldMk cId="3283324619" sldId="335"/>
            <ac:spMk id="3" creationId="{8D6DCEAC-285F-E8FA-A952-AC94F78ED041}"/>
          </ac:spMkLst>
        </pc:spChg>
      </pc:sldChg>
      <pc:sldChg chg="add ord">
        <pc:chgData name="Awais Asghar" userId="4e531a22-1881-423e-b958-a671f924ba4b" providerId="ADAL" clId="{C0865ACF-4199-4DB7-B28E-FB70550FE9C5}" dt="2025-10-25T08:20:56.924" v="255"/>
        <pc:sldMkLst>
          <pc:docMk/>
          <pc:sldMk cId="3820650200" sldId="335"/>
        </pc:sldMkLst>
      </pc:sldChg>
      <pc:sldChg chg="add">
        <pc:chgData name="Awais Asghar" userId="4e531a22-1881-423e-b958-a671f924ba4b" providerId="ADAL" clId="{C0865ACF-4199-4DB7-B28E-FB70550FE9C5}" dt="2025-10-25T08:21:56.445" v="257"/>
        <pc:sldMkLst>
          <pc:docMk/>
          <pc:sldMk cId="3221568345" sldId="336"/>
        </pc:sldMkLst>
      </pc:sldChg>
      <pc:sldChg chg="addSp delSp modSp add mod">
        <pc:chgData name="Awais Asghar" userId="4e531a22-1881-423e-b958-a671f924ba4b" providerId="ADAL" clId="{C0865ACF-4199-4DB7-B28E-FB70550FE9C5}" dt="2025-10-25T08:23:49.614" v="287" actId="207"/>
        <pc:sldMkLst>
          <pc:docMk/>
          <pc:sldMk cId="3970877944" sldId="337"/>
        </pc:sldMkLst>
        <pc:spChg chg="mod">
          <ac:chgData name="Awais Asghar" userId="4e531a22-1881-423e-b958-a671f924ba4b" providerId="ADAL" clId="{C0865ACF-4199-4DB7-B28E-FB70550FE9C5}" dt="2025-10-25T08:23:20.431" v="279" actId="20577"/>
          <ac:spMkLst>
            <pc:docMk/>
            <pc:sldMk cId="3970877944" sldId="337"/>
            <ac:spMk id="2" creationId="{FB5FB0DD-BE12-6AD6-9F05-589C0693388C}"/>
          </ac:spMkLst>
        </pc:spChg>
        <pc:graphicFrameChg chg="add mod ord">
          <ac:chgData name="Awais Asghar" userId="4e531a22-1881-423e-b958-a671f924ba4b" providerId="ADAL" clId="{C0865ACF-4199-4DB7-B28E-FB70550FE9C5}" dt="2025-10-25T08:23:49.614" v="287" actId="207"/>
          <ac:graphicFrameMkLst>
            <pc:docMk/>
            <pc:sldMk cId="3970877944" sldId="337"/>
            <ac:graphicFrameMk id="3" creationId="{66ACC2B9-0F8A-5539-86C0-956B41F40F87}"/>
          </ac:graphicFrameMkLst>
        </pc:graphicFrameChg>
        <pc:picChg chg="del">
          <ac:chgData name="Awais Asghar" userId="4e531a22-1881-423e-b958-a671f924ba4b" providerId="ADAL" clId="{C0865ACF-4199-4DB7-B28E-FB70550FE9C5}" dt="2025-10-25T08:23:22.008" v="280" actId="478"/>
          <ac:picMkLst>
            <pc:docMk/>
            <pc:sldMk cId="3970877944" sldId="337"/>
            <ac:picMk id="5" creationId="{3E8D625A-B21E-A76C-2E52-95E22D1860E5}"/>
          </ac:picMkLst>
        </pc:picChg>
      </pc:sldChg>
      <pc:sldMasterChg chg="delSldLayout">
        <pc:chgData name="Awais Asghar" userId="4e531a22-1881-423e-b958-a671f924ba4b" providerId="ADAL" clId="{C0865ACF-4199-4DB7-B28E-FB70550FE9C5}" dt="2025-10-25T08:23:53.503" v="288" actId="47"/>
        <pc:sldMasterMkLst>
          <pc:docMk/>
          <pc:sldMasterMk cId="499378067" sldId="2147483691"/>
        </pc:sldMasterMkLst>
        <pc:sldLayoutChg chg="del">
          <pc:chgData name="Awais Asghar" userId="4e531a22-1881-423e-b958-a671f924ba4b" providerId="ADAL" clId="{C0865ACF-4199-4DB7-B28E-FB70550FE9C5}" dt="2025-10-25T08:16:38.690" v="198" actId="47"/>
          <pc:sldLayoutMkLst>
            <pc:docMk/>
            <pc:sldMasterMk cId="499378067" sldId="2147483691"/>
            <pc:sldLayoutMk cId="2208609438" sldId="2147483709"/>
          </pc:sldLayoutMkLst>
        </pc:sldLayoutChg>
        <pc:sldLayoutChg chg="del">
          <pc:chgData name="Awais Asghar" userId="4e531a22-1881-423e-b958-a671f924ba4b" providerId="ADAL" clId="{C0865ACF-4199-4DB7-B28E-FB70550FE9C5}" dt="2025-10-25T08:23:53.503" v="288" actId="47"/>
          <pc:sldLayoutMkLst>
            <pc:docMk/>
            <pc:sldMasterMk cId="499378067" sldId="2147483691"/>
            <pc:sldLayoutMk cId="1955409702" sldId="2147483710"/>
          </pc:sldLayoutMkLst>
        </pc:sldLayoutChg>
        <pc:sldLayoutChg chg="del">
          <pc:chgData name="Awais Asghar" userId="4e531a22-1881-423e-b958-a671f924ba4b" providerId="ADAL" clId="{C0865ACF-4199-4DB7-B28E-FB70550FE9C5}" dt="2025-10-25T08:19:01.163" v="224" actId="47"/>
          <pc:sldLayoutMkLst>
            <pc:docMk/>
            <pc:sldMasterMk cId="499378067" sldId="2147483691"/>
            <pc:sldLayoutMk cId="3558375626" sldId="214748371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D7F506-926D-4D2C-B05B-4D2F6B050A5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C18109-17A1-48A2-90B6-4DF930D428D3}">
      <dgm:prSet/>
      <dgm:spPr/>
      <dgm:t>
        <a:bodyPr/>
        <a:lstStyle/>
        <a:p>
          <a:r>
            <a:rPr lang="en-US"/>
            <a:t>Unbalanced Voltage Supply </a:t>
          </a:r>
        </a:p>
      </dgm:t>
    </dgm:pt>
    <dgm:pt modelId="{679EDCBC-C5C2-46B0-9EE9-41D79C8C3F34}" type="parTrans" cxnId="{A2B31023-0E9A-4A18-AD2E-40EBB8384C1B}">
      <dgm:prSet/>
      <dgm:spPr/>
      <dgm:t>
        <a:bodyPr/>
        <a:lstStyle/>
        <a:p>
          <a:endParaRPr lang="en-US"/>
        </a:p>
      </dgm:t>
    </dgm:pt>
    <dgm:pt modelId="{8C18B412-8799-4204-BF17-5E20711EB334}" type="sibTrans" cxnId="{A2B31023-0E9A-4A18-AD2E-40EBB8384C1B}">
      <dgm:prSet/>
      <dgm:spPr/>
      <dgm:t>
        <a:bodyPr/>
        <a:lstStyle/>
        <a:p>
          <a:endParaRPr lang="en-US"/>
        </a:p>
      </dgm:t>
    </dgm:pt>
    <dgm:pt modelId="{31321034-A2E4-414F-82FD-37BE50969966}">
      <dgm:prSet/>
      <dgm:spPr/>
      <dgm:t>
        <a:bodyPr/>
        <a:lstStyle/>
        <a:p>
          <a:r>
            <a:rPr lang="en-US"/>
            <a:t>Input Comparison within range of 5%</a:t>
          </a:r>
        </a:p>
      </dgm:t>
    </dgm:pt>
    <dgm:pt modelId="{1FF0B599-4BD7-4E05-893D-49756E160283}" type="parTrans" cxnId="{C77F7101-E112-4DF0-AB98-62E7468F3AAD}">
      <dgm:prSet/>
      <dgm:spPr/>
      <dgm:t>
        <a:bodyPr/>
        <a:lstStyle/>
        <a:p>
          <a:endParaRPr lang="en-US"/>
        </a:p>
      </dgm:t>
    </dgm:pt>
    <dgm:pt modelId="{CF5C0EB8-57F7-4020-8BB5-449320B82B61}" type="sibTrans" cxnId="{C77F7101-E112-4DF0-AB98-62E7468F3AAD}">
      <dgm:prSet/>
      <dgm:spPr/>
      <dgm:t>
        <a:bodyPr/>
        <a:lstStyle/>
        <a:p>
          <a:endParaRPr lang="en-US"/>
        </a:p>
      </dgm:t>
    </dgm:pt>
    <dgm:pt modelId="{8991ADFE-8CF9-4F1C-8BA7-B86161DFFDB8}">
      <dgm:prSet/>
      <dgm:spPr>
        <a:solidFill>
          <a:srgbClr val="C00000"/>
        </a:solidFill>
      </dgm:spPr>
      <dgm:t>
        <a:bodyPr/>
        <a:lstStyle/>
        <a:p>
          <a:r>
            <a:rPr lang="en-US"/>
            <a:t>Ground fault</a:t>
          </a:r>
        </a:p>
      </dgm:t>
    </dgm:pt>
    <dgm:pt modelId="{4074B471-E958-4297-AA48-3335DE5DBE8D}" type="parTrans" cxnId="{E6B18750-DBB4-4CAB-B280-5CF4E5331087}">
      <dgm:prSet/>
      <dgm:spPr/>
      <dgm:t>
        <a:bodyPr/>
        <a:lstStyle/>
        <a:p>
          <a:endParaRPr lang="en-US"/>
        </a:p>
      </dgm:t>
    </dgm:pt>
    <dgm:pt modelId="{B54B8C97-FDB6-4B3C-84FB-E7ED4AEBCA5E}" type="sibTrans" cxnId="{E6B18750-DBB4-4CAB-B280-5CF4E5331087}">
      <dgm:prSet/>
      <dgm:spPr/>
      <dgm:t>
        <a:bodyPr/>
        <a:lstStyle/>
        <a:p>
          <a:endParaRPr lang="en-US"/>
        </a:p>
      </dgm:t>
    </dgm:pt>
    <dgm:pt modelId="{6375A233-835A-4F3E-B8A2-F77818B1763C}">
      <dgm:prSet/>
      <dgm:spPr>
        <a:solidFill>
          <a:srgbClr val="00B0F0"/>
        </a:solidFill>
      </dgm:spPr>
      <dgm:t>
        <a:bodyPr/>
        <a:lstStyle/>
        <a:p>
          <a:r>
            <a:rPr lang="en-US"/>
            <a:t>Sum of all line currents</a:t>
          </a:r>
        </a:p>
      </dgm:t>
    </dgm:pt>
    <dgm:pt modelId="{B78D227E-AB96-45FE-9582-1B3FF04F080C}" type="parTrans" cxnId="{2A05A4B1-F359-47C7-A7A3-DA267DF3A445}">
      <dgm:prSet/>
      <dgm:spPr/>
      <dgm:t>
        <a:bodyPr/>
        <a:lstStyle/>
        <a:p>
          <a:endParaRPr lang="en-US"/>
        </a:p>
      </dgm:t>
    </dgm:pt>
    <dgm:pt modelId="{111A619E-66BA-42CE-87B2-A38D4AFD1383}" type="sibTrans" cxnId="{2A05A4B1-F359-47C7-A7A3-DA267DF3A445}">
      <dgm:prSet/>
      <dgm:spPr/>
      <dgm:t>
        <a:bodyPr/>
        <a:lstStyle/>
        <a:p>
          <a:endParaRPr lang="en-US"/>
        </a:p>
      </dgm:t>
    </dgm:pt>
    <dgm:pt modelId="{32CFCA13-DEDD-4ADD-9140-956A5D9662DA}">
      <dgm:prSet/>
      <dgm:spPr/>
      <dgm:t>
        <a:bodyPr/>
        <a:lstStyle/>
        <a:p>
          <a:r>
            <a:rPr lang="en-US"/>
            <a:t>Overload</a:t>
          </a:r>
        </a:p>
      </dgm:t>
    </dgm:pt>
    <dgm:pt modelId="{C4C22F89-0FE9-4842-A41F-57900D39F42F}" type="parTrans" cxnId="{059AEF69-D539-4B91-85FF-3A82525871DA}">
      <dgm:prSet/>
      <dgm:spPr/>
      <dgm:t>
        <a:bodyPr/>
        <a:lstStyle/>
        <a:p>
          <a:endParaRPr lang="en-US"/>
        </a:p>
      </dgm:t>
    </dgm:pt>
    <dgm:pt modelId="{F1F7D2EB-F248-443D-8E19-074A1AA68A06}" type="sibTrans" cxnId="{059AEF69-D539-4B91-85FF-3A82525871DA}">
      <dgm:prSet/>
      <dgm:spPr/>
      <dgm:t>
        <a:bodyPr/>
        <a:lstStyle/>
        <a:p>
          <a:endParaRPr lang="en-US"/>
        </a:p>
      </dgm:t>
    </dgm:pt>
    <dgm:pt modelId="{9BF32BBC-67BA-4FDC-A59B-4CCE4F501A60}">
      <dgm:prSet/>
      <dgm:spPr>
        <a:solidFill>
          <a:schemeClr val="accent5"/>
        </a:solidFill>
      </dgm:spPr>
      <dgm:t>
        <a:bodyPr/>
        <a:lstStyle/>
        <a:p>
          <a:r>
            <a:rPr lang="en-US"/>
            <a:t>Comparison with rated current</a:t>
          </a:r>
        </a:p>
      </dgm:t>
    </dgm:pt>
    <dgm:pt modelId="{9D14FEBF-280C-4558-B217-7DDA1FFACB31}" type="parTrans" cxnId="{F2957F1C-3568-4931-8182-8B2923D22031}">
      <dgm:prSet/>
      <dgm:spPr/>
      <dgm:t>
        <a:bodyPr/>
        <a:lstStyle/>
        <a:p>
          <a:endParaRPr lang="en-US"/>
        </a:p>
      </dgm:t>
    </dgm:pt>
    <dgm:pt modelId="{DE7FAAB9-5B1D-4952-BA7B-0A077192537E}" type="sibTrans" cxnId="{F2957F1C-3568-4931-8182-8B2923D22031}">
      <dgm:prSet/>
      <dgm:spPr/>
      <dgm:t>
        <a:bodyPr/>
        <a:lstStyle/>
        <a:p>
          <a:endParaRPr lang="en-US"/>
        </a:p>
      </dgm:t>
    </dgm:pt>
    <dgm:pt modelId="{8FDE2A51-5192-4B9D-9280-0527C6286629}" type="pres">
      <dgm:prSet presAssocID="{9BD7F506-926D-4D2C-B05B-4D2F6B050A5E}" presName="Name0" presStyleCnt="0">
        <dgm:presLayoutVars>
          <dgm:dir/>
          <dgm:resizeHandles val="exact"/>
        </dgm:presLayoutVars>
      </dgm:prSet>
      <dgm:spPr/>
    </dgm:pt>
    <dgm:pt modelId="{EE8737C0-AC3A-4FF8-B238-21F6CBED74B5}" type="pres">
      <dgm:prSet presAssocID="{F0C18109-17A1-48A2-90B6-4DF930D428D3}" presName="node" presStyleLbl="node1" presStyleIdx="0" presStyleCnt="6">
        <dgm:presLayoutVars>
          <dgm:bulletEnabled val="1"/>
        </dgm:presLayoutVars>
      </dgm:prSet>
      <dgm:spPr/>
    </dgm:pt>
    <dgm:pt modelId="{8EA23798-C86F-43D1-84B3-663B43373EA3}" type="pres">
      <dgm:prSet presAssocID="{8C18B412-8799-4204-BF17-5E20711EB334}" presName="sibTrans" presStyleLbl="sibTrans1D1" presStyleIdx="0" presStyleCnt="5"/>
      <dgm:spPr/>
    </dgm:pt>
    <dgm:pt modelId="{EF621BF9-99AC-41A5-A8D1-9D0C0C9F1E2B}" type="pres">
      <dgm:prSet presAssocID="{8C18B412-8799-4204-BF17-5E20711EB334}" presName="connectorText" presStyleLbl="sibTrans1D1" presStyleIdx="0" presStyleCnt="5"/>
      <dgm:spPr/>
    </dgm:pt>
    <dgm:pt modelId="{40282929-F387-4728-9519-2651EA5C45BA}" type="pres">
      <dgm:prSet presAssocID="{31321034-A2E4-414F-82FD-37BE50969966}" presName="node" presStyleLbl="node1" presStyleIdx="1" presStyleCnt="6">
        <dgm:presLayoutVars>
          <dgm:bulletEnabled val="1"/>
        </dgm:presLayoutVars>
      </dgm:prSet>
      <dgm:spPr/>
    </dgm:pt>
    <dgm:pt modelId="{4E26E882-CF64-4370-9667-8D3600AA9AB8}" type="pres">
      <dgm:prSet presAssocID="{CF5C0EB8-57F7-4020-8BB5-449320B82B61}" presName="sibTrans" presStyleLbl="sibTrans1D1" presStyleIdx="1" presStyleCnt="5"/>
      <dgm:spPr/>
    </dgm:pt>
    <dgm:pt modelId="{02AD817B-2032-46B0-9EBA-E3D7E68F2DBD}" type="pres">
      <dgm:prSet presAssocID="{CF5C0EB8-57F7-4020-8BB5-449320B82B61}" presName="connectorText" presStyleLbl="sibTrans1D1" presStyleIdx="1" presStyleCnt="5"/>
      <dgm:spPr/>
    </dgm:pt>
    <dgm:pt modelId="{E8E47E54-D7EE-4716-AC61-95AC66D90C50}" type="pres">
      <dgm:prSet presAssocID="{8991ADFE-8CF9-4F1C-8BA7-B86161DFFDB8}" presName="node" presStyleLbl="node1" presStyleIdx="2" presStyleCnt="6">
        <dgm:presLayoutVars>
          <dgm:bulletEnabled val="1"/>
        </dgm:presLayoutVars>
      </dgm:prSet>
      <dgm:spPr/>
    </dgm:pt>
    <dgm:pt modelId="{8BCF2585-8069-4D07-8501-15CC64D4DFF8}" type="pres">
      <dgm:prSet presAssocID="{B54B8C97-FDB6-4B3C-84FB-E7ED4AEBCA5E}" presName="sibTrans" presStyleLbl="sibTrans1D1" presStyleIdx="2" presStyleCnt="5"/>
      <dgm:spPr/>
    </dgm:pt>
    <dgm:pt modelId="{83E62F30-5FFA-470F-9B0A-B8DF5C5BE11A}" type="pres">
      <dgm:prSet presAssocID="{B54B8C97-FDB6-4B3C-84FB-E7ED4AEBCA5E}" presName="connectorText" presStyleLbl="sibTrans1D1" presStyleIdx="2" presStyleCnt="5"/>
      <dgm:spPr/>
    </dgm:pt>
    <dgm:pt modelId="{812E7A9D-9544-4271-934A-606431ABB3A5}" type="pres">
      <dgm:prSet presAssocID="{6375A233-835A-4F3E-B8A2-F77818B1763C}" presName="node" presStyleLbl="node1" presStyleIdx="3" presStyleCnt="6">
        <dgm:presLayoutVars>
          <dgm:bulletEnabled val="1"/>
        </dgm:presLayoutVars>
      </dgm:prSet>
      <dgm:spPr/>
    </dgm:pt>
    <dgm:pt modelId="{34414E50-F5C1-418D-9E89-35DDF846AD1C}" type="pres">
      <dgm:prSet presAssocID="{111A619E-66BA-42CE-87B2-A38D4AFD1383}" presName="sibTrans" presStyleLbl="sibTrans1D1" presStyleIdx="3" presStyleCnt="5"/>
      <dgm:spPr/>
    </dgm:pt>
    <dgm:pt modelId="{E34AB301-3346-4C1C-BB08-F96DD3316950}" type="pres">
      <dgm:prSet presAssocID="{111A619E-66BA-42CE-87B2-A38D4AFD1383}" presName="connectorText" presStyleLbl="sibTrans1D1" presStyleIdx="3" presStyleCnt="5"/>
      <dgm:spPr/>
    </dgm:pt>
    <dgm:pt modelId="{80D2E56E-4255-49DB-9E49-EA86FD14DE14}" type="pres">
      <dgm:prSet presAssocID="{32CFCA13-DEDD-4ADD-9140-956A5D9662DA}" presName="node" presStyleLbl="node1" presStyleIdx="4" presStyleCnt="6">
        <dgm:presLayoutVars>
          <dgm:bulletEnabled val="1"/>
        </dgm:presLayoutVars>
      </dgm:prSet>
      <dgm:spPr/>
    </dgm:pt>
    <dgm:pt modelId="{BB6C383E-BC8B-4997-89CF-CE7D4C07A590}" type="pres">
      <dgm:prSet presAssocID="{F1F7D2EB-F248-443D-8E19-074A1AA68A06}" presName="sibTrans" presStyleLbl="sibTrans1D1" presStyleIdx="4" presStyleCnt="5"/>
      <dgm:spPr/>
    </dgm:pt>
    <dgm:pt modelId="{F2D56C0A-1325-4CCD-A971-10620DF8ED15}" type="pres">
      <dgm:prSet presAssocID="{F1F7D2EB-F248-443D-8E19-074A1AA68A06}" presName="connectorText" presStyleLbl="sibTrans1D1" presStyleIdx="4" presStyleCnt="5"/>
      <dgm:spPr/>
    </dgm:pt>
    <dgm:pt modelId="{DBE32F62-6EA9-4B1B-ABF8-C2ECAA1A71E3}" type="pres">
      <dgm:prSet presAssocID="{9BF32BBC-67BA-4FDC-A59B-4CCE4F501A60}" presName="node" presStyleLbl="node1" presStyleIdx="5" presStyleCnt="6">
        <dgm:presLayoutVars>
          <dgm:bulletEnabled val="1"/>
        </dgm:presLayoutVars>
      </dgm:prSet>
      <dgm:spPr/>
    </dgm:pt>
  </dgm:ptLst>
  <dgm:cxnLst>
    <dgm:cxn modelId="{83452200-8326-4DB9-825F-C9D074AA1821}" type="presOf" srcId="{F1F7D2EB-F248-443D-8E19-074A1AA68A06}" destId="{F2D56C0A-1325-4CCD-A971-10620DF8ED15}" srcOrd="1" destOrd="0" presId="urn:microsoft.com/office/officeart/2016/7/layout/RepeatingBendingProcessNew"/>
    <dgm:cxn modelId="{C77F7101-E112-4DF0-AB98-62E7468F3AAD}" srcId="{9BD7F506-926D-4D2C-B05B-4D2F6B050A5E}" destId="{31321034-A2E4-414F-82FD-37BE50969966}" srcOrd="1" destOrd="0" parTransId="{1FF0B599-4BD7-4E05-893D-49756E160283}" sibTransId="{CF5C0EB8-57F7-4020-8BB5-449320B82B61}"/>
    <dgm:cxn modelId="{37A1690B-1B3A-4E8C-92F9-CAEFB2C7B4E5}" type="presOf" srcId="{8991ADFE-8CF9-4F1C-8BA7-B86161DFFDB8}" destId="{E8E47E54-D7EE-4716-AC61-95AC66D90C50}" srcOrd="0" destOrd="0" presId="urn:microsoft.com/office/officeart/2016/7/layout/RepeatingBendingProcessNew"/>
    <dgm:cxn modelId="{754B0014-87D3-42DB-83CF-FDEE48152364}" type="presOf" srcId="{9BD7F506-926D-4D2C-B05B-4D2F6B050A5E}" destId="{8FDE2A51-5192-4B9D-9280-0527C6286629}" srcOrd="0" destOrd="0" presId="urn:microsoft.com/office/officeart/2016/7/layout/RepeatingBendingProcessNew"/>
    <dgm:cxn modelId="{F2957F1C-3568-4931-8182-8B2923D22031}" srcId="{9BD7F506-926D-4D2C-B05B-4D2F6B050A5E}" destId="{9BF32BBC-67BA-4FDC-A59B-4CCE4F501A60}" srcOrd="5" destOrd="0" parTransId="{9D14FEBF-280C-4558-B217-7DDA1FFACB31}" sibTransId="{DE7FAAB9-5B1D-4952-BA7B-0A077192537E}"/>
    <dgm:cxn modelId="{A2B31023-0E9A-4A18-AD2E-40EBB8384C1B}" srcId="{9BD7F506-926D-4D2C-B05B-4D2F6B050A5E}" destId="{F0C18109-17A1-48A2-90B6-4DF930D428D3}" srcOrd="0" destOrd="0" parTransId="{679EDCBC-C5C2-46B0-9EE9-41D79C8C3F34}" sibTransId="{8C18B412-8799-4204-BF17-5E20711EB334}"/>
    <dgm:cxn modelId="{874C3E2E-C1B9-4E34-A270-617E165EDCB8}" type="presOf" srcId="{F0C18109-17A1-48A2-90B6-4DF930D428D3}" destId="{EE8737C0-AC3A-4FF8-B238-21F6CBED74B5}" srcOrd="0" destOrd="0" presId="urn:microsoft.com/office/officeart/2016/7/layout/RepeatingBendingProcessNew"/>
    <dgm:cxn modelId="{4C45D03B-3CF5-4767-A11F-23F717B76FD0}" type="presOf" srcId="{CF5C0EB8-57F7-4020-8BB5-449320B82B61}" destId="{02AD817B-2032-46B0-9EBA-E3D7E68F2DBD}" srcOrd="1" destOrd="0" presId="urn:microsoft.com/office/officeart/2016/7/layout/RepeatingBendingProcessNew"/>
    <dgm:cxn modelId="{BB9A593E-9644-4DCF-9C62-5B895F4741B6}" type="presOf" srcId="{32CFCA13-DEDD-4ADD-9140-956A5D9662DA}" destId="{80D2E56E-4255-49DB-9E49-EA86FD14DE14}" srcOrd="0" destOrd="0" presId="urn:microsoft.com/office/officeart/2016/7/layout/RepeatingBendingProcessNew"/>
    <dgm:cxn modelId="{34A36A63-8352-4162-B04B-95457C9109FC}" type="presOf" srcId="{B54B8C97-FDB6-4B3C-84FB-E7ED4AEBCA5E}" destId="{8BCF2585-8069-4D07-8501-15CC64D4DFF8}" srcOrd="0" destOrd="0" presId="urn:microsoft.com/office/officeart/2016/7/layout/RepeatingBendingProcessNew"/>
    <dgm:cxn modelId="{0386B847-AC86-4BBA-8BE9-ACDE11E09D81}" type="presOf" srcId="{F1F7D2EB-F248-443D-8E19-074A1AA68A06}" destId="{BB6C383E-BC8B-4997-89CF-CE7D4C07A590}" srcOrd="0" destOrd="0" presId="urn:microsoft.com/office/officeart/2016/7/layout/RepeatingBendingProcessNew"/>
    <dgm:cxn modelId="{059AEF69-D539-4B91-85FF-3A82525871DA}" srcId="{9BD7F506-926D-4D2C-B05B-4D2F6B050A5E}" destId="{32CFCA13-DEDD-4ADD-9140-956A5D9662DA}" srcOrd="4" destOrd="0" parTransId="{C4C22F89-0FE9-4842-A41F-57900D39F42F}" sibTransId="{F1F7D2EB-F248-443D-8E19-074A1AA68A06}"/>
    <dgm:cxn modelId="{E6B18750-DBB4-4CAB-B280-5CF4E5331087}" srcId="{9BD7F506-926D-4D2C-B05B-4D2F6B050A5E}" destId="{8991ADFE-8CF9-4F1C-8BA7-B86161DFFDB8}" srcOrd="2" destOrd="0" parTransId="{4074B471-E958-4297-AA48-3335DE5DBE8D}" sibTransId="{B54B8C97-FDB6-4B3C-84FB-E7ED4AEBCA5E}"/>
    <dgm:cxn modelId="{88CE3DA5-2149-4328-A302-5CEB6FE27550}" type="presOf" srcId="{111A619E-66BA-42CE-87B2-A38D4AFD1383}" destId="{34414E50-F5C1-418D-9E89-35DDF846AD1C}" srcOrd="0" destOrd="0" presId="urn:microsoft.com/office/officeart/2016/7/layout/RepeatingBendingProcessNew"/>
    <dgm:cxn modelId="{155F4CA5-5E61-4BC6-95EB-389CA59D303D}" type="presOf" srcId="{8C18B412-8799-4204-BF17-5E20711EB334}" destId="{EF621BF9-99AC-41A5-A8D1-9D0C0C9F1E2B}" srcOrd="1" destOrd="0" presId="urn:microsoft.com/office/officeart/2016/7/layout/RepeatingBendingProcessNew"/>
    <dgm:cxn modelId="{32F11CA6-60DC-4103-846E-9672D5944AE8}" type="presOf" srcId="{CF5C0EB8-57F7-4020-8BB5-449320B82B61}" destId="{4E26E882-CF64-4370-9667-8D3600AA9AB8}" srcOrd="0" destOrd="0" presId="urn:microsoft.com/office/officeart/2016/7/layout/RepeatingBendingProcessNew"/>
    <dgm:cxn modelId="{CF08C0A9-F46D-4690-9EC5-ACA6D7B8FC37}" type="presOf" srcId="{8C18B412-8799-4204-BF17-5E20711EB334}" destId="{8EA23798-C86F-43D1-84B3-663B43373EA3}" srcOrd="0" destOrd="0" presId="urn:microsoft.com/office/officeart/2016/7/layout/RepeatingBendingProcessNew"/>
    <dgm:cxn modelId="{CAF08CB1-5F95-4C5F-9928-F8F50EDF00B5}" type="presOf" srcId="{111A619E-66BA-42CE-87B2-A38D4AFD1383}" destId="{E34AB301-3346-4C1C-BB08-F96DD3316950}" srcOrd="1" destOrd="0" presId="urn:microsoft.com/office/officeart/2016/7/layout/RepeatingBendingProcessNew"/>
    <dgm:cxn modelId="{2A05A4B1-F359-47C7-A7A3-DA267DF3A445}" srcId="{9BD7F506-926D-4D2C-B05B-4D2F6B050A5E}" destId="{6375A233-835A-4F3E-B8A2-F77818B1763C}" srcOrd="3" destOrd="0" parTransId="{B78D227E-AB96-45FE-9582-1B3FF04F080C}" sibTransId="{111A619E-66BA-42CE-87B2-A38D4AFD1383}"/>
    <dgm:cxn modelId="{618AE0CD-4CCD-4B64-8645-2CC15F0ECBCA}" type="presOf" srcId="{B54B8C97-FDB6-4B3C-84FB-E7ED4AEBCA5E}" destId="{83E62F30-5FFA-470F-9B0A-B8DF5C5BE11A}" srcOrd="1" destOrd="0" presId="urn:microsoft.com/office/officeart/2016/7/layout/RepeatingBendingProcessNew"/>
    <dgm:cxn modelId="{6CA9D7DB-E4C5-4856-B909-50A5A53072E4}" type="presOf" srcId="{6375A233-835A-4F3E-B8A2-F77818B1763C}" destId="{812E7A9D-9544-4271-934A-606431ABB3A5}" srcOrd="0" destOrd="0" presId="urn:microsoft.com/office/officeart/2016/7/layout/RepeatingBendingProcessNew"/>
    <dgm:cxn modelId="{827F5DE9-96DC-42BF-8672-483BBA9A8201}" type="presOf" srcId="{31321034-A2E4-414F-82FD-37BE50969966}" destId="{40282929-F387-4728-9519-2651EA5C45BA}" srcOrd="0" destOrd="0" presId="urn:microsoft.com/office/officeart/2016/7/layout/RepeatingBendingProcessNew"/>
    <dgm:cxn modelId="{74F3F1EC-915B-4CCE-ACF6-F21054B83035}" type="presOf" srcId="{9BF32BBC-67BA-4FDC-A59B-4CCE4F501A60}" destId="{DBE32F62-6EA9-4B1B-ABF8-C2ECAA1A71E3}" srcOrd="0" destOrd="0" presId="urn:microsoft.com/office/officeart/2016/7/layout/RepeatingBendingProcessNew"/>
    <dgm:cxn modelId="{17E33C56-F3A4-4CBA-9B40-B32D412C8748}" type="presParOf" srcId="{8FDE2A51-5192-4B9D-9280-0527C6286629}" destId="{EE8737C0-AC3A-4FF8-B238-21F6CBED74B5}" srcOrd="0" destOrd="0" presId="urn:microsoft.com/office/officeart/2016/7/layout/RepeatingBendingProcessNew"/>
    <dgm:cxn modelId="{42204FAD-AA5A-420E-8451-8351439E7FBF}" type="presParOf" srcId="{8FDE2A51-5192-4B9D-9280-0527C6286629}" destId="{8EA23798-C86F-43D1-84B3-663B43373EA3}" srcOrd="1" destOrd="0" presId="urn:microsoft.com/office/officeart/2016/7/layout/RepeatingBendingProcessNew"/>
    <dgm:cxn modelId="{3BAAC01E-E853-4FE1-AF10-07EE087A3479}" type="presParOf" srcId="{8EA23798-C86F-43D1-84B3-663B43373EA3}" destId="{EF621BF9-99AC-41A5-A8D1-9D0C0C9F1E2B}" srcOrd="0" destOrd="0" presId="urn:microsoft.com/office/officeart/2016/7/layout/RepeatingBendingProcessNew"/>
    <dgm:cxn modelId="{3417AC93-2B6F-486E-905B-5AEF0E20D4CE}" type="presParOf" srcId="{8FDE2A51-5192-4B9D-9280-0527C6286629}" destId="{40282929-F387-4728-9519-2651EA5C45BA}" srcOrd="2" destOrd="0" presId="urn:microsoft.com/office/officeart/2016/7/layout/RepeatingBendingProcessNew"/>
    <dgm:cxn modelId="{4CC96931-6E3A-4AC5-8584-C36076A1434D}" type="presParOf" srcId="{8FDE2A51-5192-4B9D-9280-0527C6286629}" destId="{4E26E882-CF64-4370-9667-8D3600AA9AB8}" srcOrd="3" destOrd="0" presId="urn:microsoft.com/office/officeart/2016/7/layout/RepeatingBendingProcessNew"/>
    <dgm:cxn modelId="{50A9603C-0809-4038-9214-22DAAF4B9823}" type="presParOf" srcId="{4E26E882-CF64-4370-9667-8D3600AA9AB8}" destId="{02AD817B-2032-46B0-9EBA-E3D7E68F2DBD}" srcOrd="0" destOrd="0" presId="urn:microsoft.com/office/officeart/2016/7/layout/RepeatingBendingProcessNew"/>
    <dgm:cxn modelId="{164CE0CC-8EA3-4C82-B9BC-4E254CABEBBC}" type="presParOf" srcId="{8FDE2A51-5192-4B9D-9280-0527C6286629}" destId="{E8E47E54-D7EE-4716-AC61-95AC66D90C50}" srcOrd="4" destOrd="0" presId="urn:microsoft.com/office/officeart/2016/7/layout/RepeatingBendingProcessNew"/>
    <dgm:cxn modelId="{A2A27ADA-8811-422F-A816-646558616CC3}" type="presParOf" srcId="{8FDE2A51-5192-4B9D-9280-0527C6286629}" destId="{8BCF2585-8069-4D07-8501-15CC64D4DFF8}" srcOrd="5" destOrd="0" presId="urn:microsoft.com/office/officeart/2016/7/layout/RepeatingBendingProcessNew"/>
    <dgm:cxn modelId="{FB95A8EE-B431-466A-83EC-0084C7112609}" type="presParOf" srcId="{8BCF2585-8069-4D07-8501-15CC64D4DFF8}" destId="{83E62F30-5FFA-470F-9B0A-B8DF5C5BE11A}" srcOrd="0" destOrd="0" presId="urn:microsoft.com/office/officeart/2016/7/layout/RepeatingBendingProcessNew"/>
    <dgm:cxn modelId="{F4D43056-8245-4E28-8FB4-C874D8F84E24}" type="presParOf" srcId="{8FDE2A51-5192-4B9D-9280-0527C6286629}" destId="{812E7A9D-9544-4271-934A-606431ABB3A5}" srcOrd="6" destOrd="0" presId="urn:microsoft.com/office/officeart/2016/7/layout/RepeatingBendingProcessNew"/>
    <dgm:cxn modelId="{FE970693-657B-4AA5-B46A-9BEBBCAEA946}" type="presParOf" srcId="{8FDE2A51-5192-4B9D-9280-0527C6286629}" destId="{34414E50-F5C1-418D-9E89-35DDF846AD1C}" srcOrd="7" destOrd="0" presId="urn:microsoft.com/office/officeart/2016/7/layout/RepeatingBendingProcessNew"/>
    <dgm:cxn modelId="{9CDAF01E-D6F1-4F76-879D-352406D00FA1}" type="presParOf" srcId="{34414E50-F5C1-418D-9E89-35DDF846AD1C}" destId="{E34AB301-3346-4C1C-BB08-F96DD3316950}" srcOrd="0" destOrd="0" presId="urn:microsoft.com/office/officeart/2016/7/layout/RepeatingBendingProcessNew"/>
    <dgm:cxn modelId="{9283BAB3-AFA0-4FDA-9F18-2235F242C10E}" type="presParOf" srcId="{8FDE2A51-5192-4B9D-9280-0527C6286629}" destId="{80D2E56E-4255-49DB-9E49-EA86FD14DE14}" srcOrd="8" destOrd="0" presId="urn:microsoft.com/office/officeart/2016/7/layout/RepeatingBendingProcessNew"/>
    <dgm:cxn modelId="{34DFEF5D-E6F5-4F01-A62F-B4926DB347AC}" type="presParOf" srcId="{8FDE2A51-5192-4B9D-9280-0527C6286629}" destId="{BB6C383E-BC8B-4997-89CF-CE7D4C07A590}" srcOrd="9" destOrd="0" presId="urn:microsoft.com/office/officeart/2016/7/layout/RepeatingBendingProcessNew"/>
    <dgm:cxn modelId="{83DB5FC1-2C41-4733-A9F9-63A4DBE18750}" type="presParOf" srcId="{BB6C383E-BC8B-4997-89CF-CE7D4C07A590}" destId="{F2D56C0A-1325-4CCD-A971-10620DF8ED15}" srcOrd="0" destOrd="0" presId="urn:microsoft.com/office/officeart/2016/7/layout/RepeatingBendingProcessNew"/>
    <dgm:cxn modelId="{437C4F9B-5BAB-4137-A981-F38561CE02AD}" type="presParOf" srcId="{8FDE2A51-5192-4B9D-9280-0527C6286629}" destId="{DBE32F62-6EA9-4B1B-ABF8-C2ECAA1A71E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23798-C86F-43D1-84B3-663B43373EA3}">
      <dsp:nvSpPr>
        <dsp:cNvPr id="0" name=""/>
        <dsp:cNvSpPr/>
      </dsp:nvSpPr>
      <dsp:spPr>
        <a:xfrm>
          <a:off x="3124769" y="993537"/>
          <a:ext cx="6866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660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0141" y="1035671"/>
        <a:ext cx="35860" cy="7172"/>
      </dsp:txXfrm>
    </dsp:sp>
    <dsp:sp modelId="{EE8737C0-AC3A-4FF8-B238-21F6CBED74B5}">
      <dsp:nvSpPr>
        <dsp:cNvPr id="0" name=""/>
        <dsp:cNvSpPr/>
      </dsp:nvSpPr>
      <dsp:spPr>
        <a:xfrm>
          <a:off x="8283" y="103771"/>
          <a:ext cx="3118285" cy="18709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Unbalanced Voltage Supply </a:t>
          </a:r>
        </a:p>
      </dsp:txBody>
      <dsp:txXfrm>
        <a:off x="8283" y="103771"/>
        <a:ext cx="3118285" cy="1870971"/>
      </dsp:txXfrm>
    </dsp:sp>
    <dsp:sp modelId="{4E26E882-CF64-4370-9667-8D3600AA9AB8}">
      <dsp:nvSpPr>
        <dsp:cNvPr id="0" name=""/>
        <dsp:cNvSpPr/>
      </dsp:nvSpPr>
      <dsp:spPr>
        <a:xfrm>
          <a:off x="6960260" y="993537"/>
          <a:ext cx="6866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6605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5632" y="1035671"/>
        <a:ext cx="35860" cy="7172"/>
      </dsp:txXfrm>
    </dsp:sp>
    <dsp:sp modelId="{40282929-F387-4728-9519-2651EA5C45BA}">
      <dsp:nvSpPr>
        <dsp:cNvPr id="0" name=""/>
        <dsp:cNvSpPr/>
      </dsp:nvSpPr>
      <dsp:spPr>
        <a:xfrm>
          <a:off x="3843774" y="103771"/>
          <a:ext cx="3118285" cy="18709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Input Comparison within range of 5%</a:t>
          </a:r>
        </a:p>
      </dsp:txBody>
      <dsp:txXfrm>
        <a:off x="3843774" y="103771"/>
        <a:ext cx="3118285" cy="1870971"/>
      </dsp:txXfrm>
    </dsp:sp>
    <dsp:sp modelId="{8BCF2585-8069-4D07-8501-15CC64D4DFF8}">
      <dsp:nvSpPr>
        <dsp:cNvPr id="0" name=""/>
        <dsp:cNvSpPr/>
      </dsp:nvSpPr>
      <dsp:spPr>
        <a:xfrm>
          <a:off x="1567426" y="1972943"/>
          <a:ext cx="7670982" cy="686605"/>
        </a:xfrm>
        <a:custGeom>
          <a:avLst/>
          <a:gdLst/>
          <a:ahLst/>
          <a:cxnLst/>
          <a:rect l="0" t="0" r="0" b="0"/>
          <a:pathLst>
            <a:path>
              <a:moveTo>
                <a:pt x="7670982" y="0"/>
              </a:moveTo>
              <a:lnTo>
                <a:pt x="7670982" y="360402"/>
              </a:lnTo>
              <a:lnTo>
                <a:pt x="0" y="360402"/>
              </a:lnTo>
              <a:lnTo>
                <a:pt x="0" y="68660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0306" y="2312659"/>
        <a:ext cx="385221" cy="7172"/>
      </dsp:txXfrm>
    </dsp:sp>
    <dsp:sp modelId="{E8E47E54-D7EE-4716-AC61-95AC66D90C50}">
      <dsp:nvSpPr>
        <dsp:cNvPr id="0" name=""/>
        <dsp:cNvSpPr/>
      </dsp:nvSpPr>
      <dsp:spPr>
        <a:xfrm>
          <a:off x="7679265" y="103771"/>
          <a:ext cx="3118285" cy="1870971"/>
        </a:xfrm>
        <a:prstGeom prst="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Ground fault</a:t>
          </a:r>
        </a:p>
      </dsp:txBody>
      <dsp:txXfrm>
        <a:off x="7679265" y="103771"/>
        <a:ext cx="3118285" cy="1870971"/>
      </dsp:txXfrm>
    </dsp:sp>
    <dsp:sp modelId="{34414E50-F5C1-418D-9E89-35DDF846AD1C}">
      <dsp:nvSpPr>
        <dsp:cNvPr id="0" name=""/>
        <dsp:cNvSpPr/>
      </dsp:nvSpPr>
      <dsp:spPr>
        <a:xfrm>
          <a:off x="3124769" y="3581714"/>
          <a:ext cx="6866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660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0141" y="3623848"/>
        <a:ext cx="35860" cy="7172"/>
      </dsp:txXfrm>
    </dsp:sp>
    <dsp:sp modelId="{812E7A9D-9544-4271-934A-606431ABB3A5}">
      <dsp:nvSpPr>
        <dsp:cNvPr id="0" name=""/>
        <dsp:cNvSpPr/>
      </dsp:nvSpPr>
      <dsp:spPr>
        <a:xfrm>
          <a:off x="8283" y="2691948"/>
          <a:ext cx="3118285" cy="1870971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Sum of all line currents</a:t>
          </a:r>
        </a:p>
      </dsp:txBody>
      <dsp:txXfrm>
        <a:off x="8283" y="2691948"/>
        <a:ext cx="3118285" cy="1870971"/>
      </dsp:txXfrm>
    </dsp:sp>
    <dsp:sp modelId="{BB6C383E-BC8B-4997-89CF-CE7D4C07A590}">
      <dsp:nvSpPr>
        <dsp:cNvPr id="0" name=""/>
        <dsp:cNvSpPr/>
      </dsp:nvSpPr>
      <dsp:spPr>
        <a:xfrm>
          <a:off x="6960260" y="3581714"/>
          <a:ext cx="6866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6605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5632" y="3623848"/>
        <a:ext cx="35860" cy="7172"/>
      </dsp:txXfrm>
    </dsp:sp>
    <dsp:sp modelId="{80D2E56E-4255-49DB-9E49-EA86FD14DE14}">
      <dsp:nvSpPr>
        <dsp:cNvPr id="0" name=""/>
        <dsp:cNvSpPr/>
      </dsp:nvSpPr>
      <dsp:spPr>
        <a:xfrm>
          <a:off x="3843774" y="2691948"/>
          <a:ext cx="3118285" cy="18709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Overload</a:t>
          </a:r>
        </a:p>
      </dsp:txBody>
      <dsp:txXfrm>
        <a:off x="3843774" y="2691948"/>
        <a:ext cx="3118285" cy="1870971"/>
      </dsp:txXfrm>
    </dsp:sp>
    <dsp:sp modelId="{DBE32F62-6EA9-4B1B-ABF8-C2ECAA1A71E3}">
      <dsp:nvSpPr>
        <dsp:cNvPr id="0" name=""/>
        <dsp:cNvSpPr/>
      </dsp:nvSpPr>
      <dsp:spPr>
        <a:xfrm>
          <a:off x="7679265" y="2691948"/>
          <a:ext cx="3118285" cy="1870971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99" tIns="160389" rIns="152799" bIns="16038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Comparison with rated current</a:t>
          </a:r>
        </a:p>
      </dsp:txBody>
      <dsp:txXfrm>
        <a:off x="7679265" y="2691948"/>
        <a:ext cx="3118285" cy="1870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D2E69-3540-451E-97B4-3DD958E74B09}" type="datetimeFigureOut">
              <a:rPr lang="en-PK" smtClean="0"/>
              <a:t>10/25/2025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2D866-9D13-4462-869E-B0853371660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8219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A9D14B-1F55-4BA8-96B2-5C42B791A4C5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6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46C8-A305-43C5-84DD-A3EE2E268BD1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0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0642-6059-4332-9F23-009872F9646E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5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E7045-FD7B-4311-ADBF-C1F419FED2F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7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8ECE-5AAB-4479-85EE-F20C0284206B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3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F6A-8DCD-412D-804F-2D9FE434D221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1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6923-BFB5-4247-B04B-A85398D07B99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26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11E7-6B6E-4A32-99EB-CAEA7519CE5D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21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BB57-DFF8-4B17-BBD2-3A4817805053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5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704F-A463-44CF-8BEC-A00B3D93EBC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1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F91E-0B7C-43B3-AE01-9C465201943B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26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4F949-B1F6-43BC-9ACA-AD4F1925F137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5647-BC43-40D9-9F27-53DBD0498D5F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1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3E4-5976-4013-B6CD-5FC7631018C9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23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944B-5848-438B-B4D6-5988D82FC976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6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F94A-73BA-4652-AA7D-57933C86A7A3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7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13E6-312B-4DA5-A0AF-D6ACDEF19DB1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7F0A6D-CACD-459D-ADA5-0743839250D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6B6548-8C24-5642-8871-A926B543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7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ttjournal.org/2015/volume-24/number-5/IJETT-V24P245.pdf" TargetMode="External"/><Relationship Id="rId2" Type="http://schemas.openxmlformats.org/officeDocument/2006/relationships/hyperlink" Target="https://www.mathworks.com/matlabcentral/fileexchange/67214-dyanamic-modeling-of-induction-motor-in-simulink?s_tid=FX_rc2_beha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50E8-4B07-CF2F-7FAC-DE528D1BA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Fault Detection Of Induction Motor Using Machine Learning And Signal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AAC31-FC67-9FBB-621D-409550268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4594" y="3746090"/>
            <a:ext cx="3048000" cy="163215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Group members:</a:t>
            </a:r>
          </a:p>
          <a:p>
            <a:pPr algn="l"/>
            <a:r>
              <a:rPr lang="en-US" dirty="0"/>
              <a:t>Awais Asghar</a:t>
            </a:r>
          </a:p>
          <a:p>
            <a:pPr algn="l"/>
            <a:r>
              <a:rPr lang="en-US" dirty="0"/>
              <a:t>Muhammad Ashar Javid</a:t>
            </a:r>
          </a:p>
          <a:p>
            <a:pPr algn="l"/>
            <a:r>
              <a:rPr lang="en-US" dirty="0"/>
              <a:t>Muhammad Hammad Sarwar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4073B2-A7F8-4DBE-B06D-8E7BC1DA5801}"/>
              </a:ext>
            </a:extLst>
          </p:cNvPr>
          <p:cNvSpPr txBox="1">
            <a:spLocks/>
          </p:cNvSpPr>
          <p:nvPr/>
        </p:nvSpPr>
        <p:spPr>
          <a:xfrm>
            <a:off x="3834580" y="3765754"/>
            <a:ext cx="1435510" cy="668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BEE-14A</a:t>
            </a:r>
            <a:endParaRPr lang="en-US" sz="1800" dirty="0"/>
          </a:p>
          <a:p>
            <a:endParaRPr lang="en-US" dirty="0"/>
          </a:p>
        </p:txBody>
      </p:sp>
      <p:pic>
        <p:nvPicPr>
          <p:cNvPr id="2050" name="Picture 2" descr="Three-phase induction motor - Simulink - MathWorks España">
            <a:extLst>
              <a:ext uri="{FF2B5EF4-FFF2-40B4-BE49-F238E27FC236}">
                <a16:creationId xmlns:a16="http://schemas.microsoft.com/office/drawing/2014/main" id="{BD6D93E9-9E92-4566-9A79-F89EE0A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34" y="4268012"/>
            <a:ext cx="1067382" cy="97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2CC89-6052-4BDC-B389-21EAEDBC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789" y="4268012"/>
            <a:ext cx="969856" cy="858103"/>
          </a:xfrm>
          <a:prstGeom prst="rect">
            <a:avLst/>
          </a:prstGeom>
        </p:spPr>
      </p:pic>
      <p:pic>
        <p:nvPicPr>
          <p:cNvPr id="2052" name="Picture 4" descr="Top trends impacting the future of data science and machine learning:  Gartner | IT World Canada News">
            <a:extLst>
              <a:ext uri="{FF2B5EF4-FFF2-40B4-BE49-F238E27FC236}">
                <a16:creationId xmlns:a16="http://schemas.microsoft.com/office/drawing/2014/main" id="{76824936-D299-466A-A2C4-C887CEB0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01" y="4268012"/>
            <a:ext cx="1399727" cy="97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1C141-6E40-CBC9-C1CA-BC84A8F4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D42B-CF83-4FA5-A0C1-B3B0030A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Simulink Model Design &amp;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A7AE-E767-466F-8BC8-A11BA701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b="0" i="0" dirty="0">
                <a:effectLst/>
                <a:latin typeface="Söhne"/>
              </a:rPr>
              <a:t>Collected data of 150,000 data points with 60-40% ratio of healthy to faulty motor data.</a:t>
            </a:r>
            <a:endParaRPr lang="en-GB" sz="2400" b="0" i="0" dirty="0">
              <a:effectLst/>
              <a:latin typeface="Söhne"/>
            </a:endParaRPr>
          </a:p>
          <a:p>
            <a:r>
              <a:rPr lang="en-GB" sz="2400" b="0" i="0" dirty="0">
                <a:effectLst/>
                <a:latin typeface="Söhne"/>
              </a:rPr>
              <a:t>Following parameters were considered for data collection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Stator Currents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Rotor Currents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Input Power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Slip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Rotor Speed 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dirty="0"/>
              <a:t>Efficiency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DB3F7-737A-4D55-8114-1310458C3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58" y="3429000"/>
            <a:ext cx="7084063" cy="21262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7D32-C457-FC64-3EFE-D4AF2A69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1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D42B-CF83-4FA5-A0C1-B3B0030A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Simulink Model Design &amp;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A7AE-E767-466F-8BC8-A11BA701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097707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latin typeface="Söhne"/>
              </a:rPr>
              <a:t>Divided the data into training and test set with 70-30% ratio.</a:t>
            </a:r>
          </a:p>
          <a:p>
            <a:r>
              <a:rPr lang="en-US" dirty="0">
                <a:latin typeface="Söhne"/>
              </a:rPr>
              <a:t>Trained</a:t>
            </a:r>
            <a:r>
              <a:rPr lang="en-US" sz="2400" dirty="0">
                <a:latin typeface="Söhne"/>
              </a:rPr>
              <a:t> different machine learning models on the generated dataset.</a:t>
            </a:r>
          </a:p>
          <a:p>
            <a:r>
              <a:rPr lang="en-US" sz="2400" dirty="0">
                <a:latin typeface="Söhne"/>
              </a:rPr>
              <a:t>Compared the accuracy of the models on test set.</a:t>
            </a:r>
          </a:p>
          <a:p>
            <a:r>
              <a:rPr lang="en-US" b="0" i="0" dirty="0">
                <a:effectLst/>
                <a:latin typeface="Söhne"/>
              </a:rPr>
              <a:t>Chose the model with best results.</a:t>
            </a:r>
            <a:endParaRPr lang="en-US" sz="2400" b="0" i="0" dirty="0"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37051-1DA1-A12E-9DA4-091F4A2B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A122-29EF-279F-E4A7-3907D174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Motor</a:t>
            </a:r>
            <a:endParaRPr lang="en-PK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D5DACBB-0DD6-5FDD-A36F-85968E6B7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184078"/>
            <a:ext cx="3940404" cy="1871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73F1C-CEE5-5CD3-0FDE-51356421C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0"/>
          <a:stretch/>
        </p:blipFill>
        <p:spPr>
          <a:xfrm>
            <a:off x="1295403" y="2162911"/>
            <a:ext cx="3940404" cy="202116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78079DB-B8A5-EA40-B078-2ED466505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1" b="4132"/>
          <a:stretch/>
        </p:blipFill>
        <p:spPr>
          <a:xfrm>
            <a:off x="5235806" y="2162911"/>
            <a:ext cx="5484678" cy="389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BD86C-2CA1-4D69-9216-9F803D079541}"/>
              </a:ext>
            </a:extLst>
          </p:cNvPr>
          <p:cNvSpPr txBox="1"/>
          <p:nvPr/>
        </p:nvSpPr>
        <p:spPr>
          <a:xfrm>
            <a:off x="2659975" y="2136202"/>
            <a:ext cx="1506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Stator Currents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DA009-78EE-452F-BAAC-D77676A59263}"/>
              </a:ext>
            </a:extLst>
          </p:cNvPr>
          <p:cNvSpPr txBox="1"/>
          <p:nvPr/>
        </p:nvSpPr>
        <p:spPr>
          <a:xfrm>
            <a:off x="7353534" y="2307519"/>
            <a:ext cx="126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Input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4AEAF-119C-1965-7002-C48B80C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1E04-C9F0-C725-59A5-3BA38618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118" y="1009872"/>
            <a:ext cx="4069237" cy="842023"/>
          </a:xfrm>
        </p:spPr>
        <p:txBody>
          <a:bodyPr/>
          <a:lstStyle/>
          <a:p>
            <a:r>
              <a:rPr lang="en-US" dirty="0"/>
              <a:t>Open Circuited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08EAF-2A35-9EC8-26A8-67D6E2D7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" t="17187"/>
          <a:stretch/>
        </p:blipFill>
        <p:spPr>
          <a:xfrm>
            <a:off x="6096000" y="1851895"/>
            <a:ext cx="5046482" cy="2041376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6028643-BD08-97C0-727A-A925715A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7187"/>
          <a:stretch/>
        </p:blipFill>
        <p:spPr>
          <a:xfrm>
            <a:off x="1253852" y="1851895"/>
            <a:ext cx="4609620" cy="204137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3E7BFE8-FC86-193F-74E6-4BE978BE9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/>
          <a:stretch/>
        </p:blipFill>
        <p:spPr>
          <a:xfrm>
            <a:off x="6096000" y="4003567"/>
            <a:ext cx="5046482" cy="218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BADC3-BE1D-0BC2-8F06-104FC13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52" y="4003566"/>
            <a:ext cx="4609620" cy="2180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1D14B-2112-402E-BF2F-7331F907A40A}"/>
              </a:ext>
            </a:extLst>
          </p:cNvPr>
          <p:cNvSpPr txBox="1"/>
          <p:nvPr/>
        </p:nvSpPr>
        <p:spPr>
          <a:xfrm>
            <a:off x="2659975" y="1851895"/>
            <a:ext cx="1506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Stator Currents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3E2B3-F9D7-4F4A-B4AF-BF7A32FBA140}"/>
              </a:ext>
            </a:extLst>
          </p:cNvPr>
          <p:cNvSpPr txBox="1"/>
          <p:nvPr/>
        </p:nvSpPr>
        <p:spPr>
          <a:xfrm>
            <a:off x="8014355" y="4030918"/>
            <a:ext cx="1488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Rotor Currents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EFFED-35AE-4284-BAE6-173CA487372C}"/>
              </a:ext>
            </a:extLst>
          </p:cNvPr>
          <p:cNvSpPr txBox="1"/>
          <p:nvPr/>
        </p:nvSpPr>
        <p:spPr>
          <a:xfrm>
            <a:off x="8127495" y="1891114"/>
            <a:ext cx="126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Input Power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9B199B-FD6C-304C-A0EF-7855C7A4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0E77-09ED-BE73-34CF-07B49CF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42" y="1029266"/>
            <a:ext cx="3194115" cy="648705"/>
          </a:xfrm>
        </p:spPr>
        <p:txBody>
          <a:bodyPr>
            <a:normAutofit fontScale="90000"/>
          </a:bodyPr>
          <a:lstStyle/>
          <a:p>
            <a:r>
              <a:rPr lang="en-US" dirty="0"/>
              <a:t>Short circuit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07FB1-825E-B443-8A32-0DE30D52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5"/>
          <a:stretch/>
        </p:blipFill>
        <p:spPr>
          <a:xfrm>
            <a:off x="1259158" y="2133826"/>
            <a:ext cx="4623167" cy="2075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8381F-31B4-BDDB-18B0-9BCAC128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7994" r="825" b="437"/>
          <a:stretch/>
        </p:blipFill>
        <p:spPr>
          <a:xfrm>
            <a:off x="6309678" y="2137840"/>
            <a:ext cx="4616202" cy="207122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CDAE593-E588-3D9A-E13A-E4F3ECAE3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19" y="4292255"/>
            <a:ext cx="4616206" cy="1861692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693D4EF-9D63-291A-4103-CF818E25FA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1" b="-540"/>
          <a:stretch/>
        </p:blipFill>
        <p:spPr>
          <a:xfrm>
            <a:off x="6309677" y="4292255"/>
            <a:ext cx="4616202" cy="193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BC22D-F87D-410D-918B-E32377F17804}"/>
              </a:ext>
            </a:extLst>
          </p:cNvPr>
          <p:cNvSpPr txBox="1"/>
          <p:nvPr/>
        </p:nvSpPr>
        <p:spPr>
          <a:xfrm>
            <a:off x="2659975" y="2136202"/>
            <a:ext cx="1506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Stator Currents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7D5F7-8F2E-48D3-8712-DF63B7F414C6}"/>
              </a:ext>
            </a:extLst>
          </p:cNvPr>
          <p:cNvSpPr txBox="1"/>
          <p:nvPr/>
        </p:nvSpPr>
        <p:spPr>
          <a:xfrm>
            <a:off x="7944814" y="2136202"/>
            <a:ext cx="1488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Rotor Currents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65F4E-5B09-48BD-93C0-46BE4518C8CF}"/>
              </a:ext>
            </a:extLst>
          </p:cNvPr>
          <p:cNvSpPr txBox="1"/>
          <p:nvPr/>
        </p:nvSpPr>
        <p:spPr>
          <a:xfrm>
            <a:off x="6682802" y="4499660"/>
            <a:ext cx="126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Input Power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1AA041-C7C0-5729-41D4-BC1C9D67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9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90DD-CF7F-294D-0C0C-D349901F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441" y="648698"/>
            <a:ext cx="2758124" cy="1158512"/>
          </a:xfrm>
        </p:spPr>
        <p:txBody>
          <a:bodyPr/>
          <a:lstStyle/>
          <a:p>
            <a:r>
              <a:rPr lang="en-US" dirty="0"/>
              <a:t>Overload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892AB0-287A-D7DD-3EB5-082A33CF1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10" y="4154202"/>
            <a:ext cx="4400787" cy="1749147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D31910A-12FB-9266-890F-A5693600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1" b="1083"/>
          <a:stretch/>
        </p:blipFill>
        <p:spPr>
          <a:xfrm>
            <a:off x="6169060" y="1642320"/>
            <a:ext cx="4137064" cy="228865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C69DE90-044F-0CFC-CAAC-CAE93BBFF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/>
          <a:stretch/>
        </p:blipFill>
        <p:spPr>
          <a:xfrm>
            <a:off x="6178741" y="4008856"/>
            <a:ext cx="4219023" cy="203984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FCE2E96-314D-D6A1-0110-91BAE5CB2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/>
          <a:stretch/>
        </p:blipFill>
        <p:spPr>
          <a:xfrm>
            <a:off x="1305084" y="1642321"/>
            <a:ext cx="4388913" cy="2366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08AC-F992-429E-BCDE-DEFD007CB363}"/>
              </a:ext>
            </a:extLst>
          </p:cNvPr>
          <p:cNvSpPr txBox="1"/>
          <p:nvPr/>
        </p:nvSpPr>
        <p:spPr>
          <a:xfrm>
            <a:off x="2740448" y="1637933"/>
            <a:ext cx="1506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Stator Currents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7CE53-7260-4E88-9CB1-AB7ABEB53625}"/>
              </a:ext>
            </a:extLst>
          </p:cNvPr>
          <p:cNvSpPr txBox="1"/>
          <p:nvPr/>
        </p:nvSpPr>
        <p:spPr>
          <a:xfrm>
            <a:off x="7555403" y="1637933"/>
            <a:ext cx="1488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Rotor Currents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E4CF-3427-4192-B1C0-DF4807E61B19}"/>
              </a:ext>
            </a:extLst>
          </p:cNvPr>
          <p:cNvSpPr txBox="1"/>
          <p:nvPr/>
        </p:nvSpPr>
        <p:spPr>
          <a:xfrm>
            <a:off x="7668543" y="4154202"/>
            <a:ext cx="126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Input Power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949C39-93E6-874B-ED83-7ECAA9FF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5312-109C-8782-2831-BB6D2CBD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bar broken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80900A-A1F1-2267-EFA7-1F9BCE6B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4" t="14805" r="974" b="4386"/>
          <a:stretch/>
        </p:blipFill>
        <p:spPr>
          <a:xfrm>
            <a:off x="1295402" y="2377909"/>
            <a:ext cx="4514651" cy="3317875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1F87807-76AC-FCD2-3865-1A9F47411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1" b="3825"/>
          <a:stretch/>
        </p:blipFill>
        <p:spPr>
          <a:xfrm>
            <a:off x="5913495" y="2377908"/>
            <a:ext cx="4691660" cy="331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6E268-B091-4C8D-BF3E-49384873811D}"/>
              </a:ext>
            </a:extLst>
          </p:cNvPr>
          <p:cNvSpPr txBox="1"/>
          <p:nvPr/>
        </p:nvSpPr>
        <p:spPr>
          <a:xfrm>
            <a:off x="2799572" y="2558989"/>
            <a:ext cx="1506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Stator Currents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AB5D4-7319-4588-BB8B-D5768CB2FB2A}"/>
              </a:ext>
            </a:extLst>
          </p:cNvPr>
          <p:cNvSpPr txBox="1"/>
          <p:nvPr/>
        </p:nvSpPr>
        <p:spPr>
          <a:xfrm>
            <a:off x="7710786" y="2558989"/>
            <a:ext cx="126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Input Power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0C35D-1F2B-67CC-6196-3BBD0E6A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8696A-97F7-3E68-1514-5DE87600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008" y="3373865"/>
            <a:ext cx="3130485" cy="2546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C57C9-9D5D-4794-8675-5B1E0E6A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18638"/>
          <a:stretch/>
        </p:blipFill>
        <p:spPr>
          <a:xfrm>
            <a:off x="2553864" y="680819"/>
            <a:ext cx="3365156" cy="254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786FB-1BD5-4745-8F0D-511BBE46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16631" r="6024"/>
          <a:stretch/>
        </p:blipFill>
        <p:spPr>
          <a:xfrm>
            <a:off x="7501034" y="661089"/>
            <a:ext cx="3130485" cy="2653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13D6F-0465-4BA1-AFA9-31FC58C83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8219"/>
          <a:stretch/>
        </p:blipFill>
        <p:spPr>
          <a:xfrm>
            <a:off x="1256286" y="3429000"/>
            <a:ext cx="3317190" cy="2470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43264-B595-462D-8535-CC96D1FFF3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7276" r="5888"/>
          <a:stretch/>
        </p:blipFill>
        <p:spPr>
          <a:xfrm>
            <a:off x="4794327" y="3408944"/>
            <a:ext cx="3093072" cy="249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F4E3A2-9176-4339-A1A8-BF3CC4738C34}"/>
              </a:ext>
            </a:extLst>
          </p:cNvPr>
          <p:cNvSpPr txBox="1"/>
          <p:nvPr/>
        </p:nvSpPr>
        <p:spPr>
          <a:xfrm>
            <a:off x="1356851" y="1553787"/>
            <a:ext cx="1053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Healthy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48B59-3D6F-464D-BA24-9FC67C203986}"/>
              </a:ext>
            </a:extLst>
          </p:cNvPr>
          <p:cNvSpPr txBox="1"/>
          <p:nvPr/>
        </p:nvSpPr>
        <p:spPr>
          <a:xfrm>
            <a:off x="6455071" y="1399899"/>
            <a:ext cx="931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Short- </a:t>
            </a:r>
          </a:p>
          <a:p>
            <a:r>
              <a:rPr lang="en-US" sz="2000" b="1" dirty="0"/>
              <a:t>Circuit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53D09-A8E2-4406-AA0D-738DFABEBE68}"/>
              </a:ext>
            </a:extLst>
          </p:cNvPr>
          <p:cNvSpPr txBox="1"/>
          <p:nvPr/>
        </p:nvSpPr>
        <p:spPr>
          <a:xfrm>
            <a:off x="2989231" y="3708664"/>
            <a:ext cx="931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Open-</a:t>
            </a:r>
          </a:p>
          <a:p>
            <a:r>
              <a:rPr lang="en-US" sz="2000" b="1" dirty="0"/>
              <a:t>Circuit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47456-3B08-44C8-A26F-474B96451900}"/>
              </a:ext>
            </a:extLst>
          </p:cNvPr>
          <p:cNvSpPr txBox="1"/>
          <p:nvPr/>
        </p:nvSpPr>
        <p:spPr>
          <a:xfrm>
            <a:off x="9547250" y="3861064"/>
            <a:ext cx="1497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Broken Rotor Bar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810B238-C79A-03D6-9932-526504170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C86AF-9D31-DACE-5C4D-8DBBF7EEA8C3}"/>
              </a:ext>
            </a:extLst>
          </p:cNvPr>
          <p:cNvSpPr txBox="1"/>
          <p:nvPr/>
        </p:nvSpPr>
        <p:spPr>
          <a:xfrm>
            <a:off x="6485967" y="3862552"/>
            <a:ext cx="1180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Overload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BC39-0338-8628-A8D9-34BBF856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0050-5E55-40E7-B56A-438ABA58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Plot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2DCBC-A044-4974-8DB9-B3B7C3556D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66" y="1996142"/>
            <a:ext cx="9681624" cy="41096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BC6D8-8CAB-3139-586B-801E9AE1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38F2-24C2-4253-8A41-BD31A043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1141636"/>
          </a:xfrm>
        </p:spPr>
        <p:txBody>
          <a:bodyPr/>
          <a:lstStyle/>
          <a:p>
            <a:pPr algn="l"/>
            <a:r>
              <a:rPr lang="en-US" dirty="0"/>
              <a:t>Performance of Machine Learning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7E9EC0-370D-428A-A4E7-AC8DC5157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060857"/>
              </p:ext>
            </p:extLst>
          </p:nvPr>
        </p:nvGraphicFramePr>
        <p:xfrm>
          <a:off x="2209308" y="2557463"/>
          <a:ext cx="7773384" cy="36314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20971">
                  <a:extLst>
                    <a:ext uri="{9D8B030D-6E8A-4147-A177-3AD203B41FA5}">
                      <a16:colId xmlns:a16="http://schemas.microsoft.com/office/drawing/2014/main" val="1374279045"/>
                    </a:ext>
                  </a:extLst>
                </a:gridCol>
                <a:gridCol w="1565721">
                  <a:extLst>
                    <a:ext uri="{9D8B030D-6E8A-4147-A177-3AD203B41FA5}">
                      <a16:colId xmlns:a16="http://schemas.microsoft.com/office/drawing/2014/main" val="228115823"/>
                    </a:ext>
                  </a:extLst>
                </a:gridCol>
                <a:gridCol w="1943346">
                  <a:extLst>
                    <a:ext uri="{9D8B030D-6E8A-4147-A177-3AD203B41FA5}">
                      <a16:colId xmlns:a16="http://schemas.microsoft.com/office/drawing/2014/main" val="910848656"/>
                    </a:ext>
                  </a:extLst>
                </a:gridCol>
                <a:gridCol w="1943346">
                  <a:extLst>
                    <a:ext uri="{9D8B030D-6E8A-4147-A177-3AD203B41FA5}">
                      <a16:colId xmlns:a16="http://schemas.microsoft.com/office/drawing/2014/main" val="115538688"/>
                    </a:ext>
                  </a:extLst>
                </a:gridCol>
              </a:tblGrid>
              <a:tr h="49053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24438"/>
                  </a:ext>
                </a:extLst>
              </a:tr>
              <a:tr h="4170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92.1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6934170"/>
                  </a:ext>
                </a:extLst>
              </a:tr>
              <a:tr h="4170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066404"/>
                  </a:ext>
                </a:extLst>
              </a:tr>
              <a:tr h="4170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395618"/>
                  </a:ext>
                </a:extLst>
              </a:tr>
              <a:tr h="7198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K-Nearest Neighbors (KNN)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09629"/>
                  </a:ext>
                </a:extLst>
              </a:tr>
              <a:tr h="71985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Vector Machines (SVM)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1986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B3FBD-B73B-37CE-CB1F-E0E07F37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49DF-5F61-C998-CC9A-E2EE2D1C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05" y="1247603"/>
            <a:ext cx="4769962" cy="75414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37E61-5016-D144-D42D-6A792DAF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97064" cy="360789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Induction motors play a crucial role in powering industrial machinery.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Reliable motor operation is vital for productivity and safety.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Motor faults can lead to downtime, increased maintenance costs, and compromised efficiency.</a:t>
            </a:r>
            <a:endParaRPr lang="en-US" sz="2000" dirty="0">
              <a:solidFill>
                <a:schemeClr val="tx2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Our objective is to develop a system for early fault detection in </a:t>
            </a:r>
            <a:b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induction motors.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Utilize machine learning and signal processing for accurate </a:t>
            </a:r>
            <a:b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and automated fault detection.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1026" name="Picture 2" descr="Induction motor - Wikipedia">
            <a:extLst>
              <a:ext uri="{FF2B5EF4-FFF2-40B4-BE49-F238E27FC236}">
                <a16:creationId xmlns:a16="http://schemas.microsoft.com/office/drawing/2014/main" id="{D9C71F0A-8BCE-473F-9C58-C2A0EC41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15" y="4062721"/>
            <a:ext cx="23812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79CD1-5CF8-8B8A-7355-02CD910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50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39E0-8A5D-3DCA-8C5D-F37BC728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042"/>
            <a:ext cx="9601196" cy="968421"/>
          </a:xfrm>
        </p:spPr>
        <p:txBody>
          <a:bodyPr>
            <a:normAutofit/>
          </a:bodyPr>
          <a:lstStyle/>
          <a:p>
            <a:r>
              <a:rPr lang="en-US" dirty="0"/>
              <a:t>Accuracy &amp;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23E64-627F-35A2-AB9B-56453D8A27A3}"/>
              </a:ext>
            </a:extLst>
          </p:cNvPr>
          <p:cNvSpPr txBox="1"/>
          <p:nvPr/>
        </p:nvSpPr>
        <p:spPr>
          <a:xfrm>
            <a:off x="1439233" y="1627463"/>
            <a:ext cx="10020128" cy="64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Dataset: https://ieee-dataport.org/open-access/experimental-database-detecting-and-diagnosing-rotor-broken-bar-three-phase-induction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CDE23-E562-0F9B-627D-2D02B7C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91" r="1410"/>
          <a:stretch/>
        </p:blipFill>
        <p:spPr>
          <a:xfrm>
            <a:off x="5490865" y="2461647"/>
            <a:ext cx="5624548" cy="3737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9DA57-B626-B5A2-50F8-2CB3F46A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30"/>
          <a:stretch/>
        </p:blipFill>
        <p:spPr>
          <a:xfrm>
            <a:off x="1377540" y="2535352"/>
            <a:ext cx="3790263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CE72-7AAF-4283-936C-79B7E7F8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Decision Trees</a:t>
            </a:r>
          </a:p>
        </p:txBody>
      </p:sp>
      <p:pic>
        <p:nvPicPr>
          <p:cNvPr id="3074" name="Picture 2" descr="Decision Tree Algorithm in Machine Learning - Javatpoint">
            <a:extLst>
              <a:ext uri="{FF2B5EF4-FFF2-40B4-BE49-F238E27FC236}">
                <a16:creationId xmlns:a16="http://schemas.microsoft.com/office/drawing/2014/main" id="{F967FB5C-5B82-488A-8653-4D28980E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4" y="2654709"/>
            <a:ext cx="3455651" cy="23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A30431-21CE-40FD-9350-DD07C2B39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53" y="2661947"/>
            <a:ext cx="3408342" cy="229653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E54B2-073D-464F-94A5-FD9C72DFA762}"/>
              </a:ext>
            </a:extLst>
          </p:cNvPr>
          <p:cNvSpPr txBox="1"/>
          <p:nvPr/>
        </p:nvSpPr>
        <p:spPr>
          <a:xfrm>
            <a:off x="5776740" y="5134370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Confusion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F0144-748A-4821-B583-15A6C5432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/>
          <a:stretch/>
        </p:blipFill>
        <p:spPr>
          <a:xfrm>
            <a:off x="8677863" y="2654709"/>
            <a:ext cx="2587510" cy="31016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CAC4A-8277-49E9-57BB-D1096EE2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0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36CC-06F7-ECD5-0AD2-F14C9590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DEC8-2B14-FB3B-1865-2A9286E8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72374"/>
            <a:ext cx="10365295" cy="2577131"/>
          </a:xfrm>
        </p:spPr>
        <p:txBody>
          <a:bodyPr>
            <a:normAutofit/>
          </a:bodyPr>
          <a:lstStyle/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i="0" dirty="0"/>
              <a:t>Successfully identified </a:t>
            </a:r>
            <a:r>
              <a:rPr lang="en-US" altLang="en-US" sz="1800" b="1" i="0" dirty="0"/>
              <a:t>six major faults</a:t>
            </a:r>
            <a:r>
              <a:rPr lang="en-US" altLang="en-US" sz="1800" i="0" dirty="0"/>
              <a:t> in induction motors</a:t>
            </a: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i="0" dirty="0"/>
              <a:t>Utilized </a:t>
            </a:r>
            <a:r>
              <a:rPr lang="en-US" altLang="en-US" sz="1800" b="1" i="0" dirty="0"/>
              <a:t>MATLAB</a:t>
            </a:r>
            <a:r>
              <a:rPr lang="en-US" altLang="en-US" sz="1800" i="0" dirty="0"/>
              <a:t> for signal processing to analyze fault signatures using time-frequency and spectral analysis.</a:t>
            </a: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i="0" dirty="0"/>
              <a:t>Implemented </a:t>
            </a:r>
            <a:r>
              <a:rPr lang="en-US" altLang="en-US" sz="1800" b="1" i="0" dirty="0"/>
              <a:t>machine learning models</a:t>
            </a:r>
            <a:r>
              <a:rPr lang="en-US" altLang="en-US" sz="1800" i="0" dirty="0"/>
              <a:t> to classify and predict faults with high accuracy.</a:t>
            </a: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i="0" dirty="0"/>
              <a:t>Achieved </a:t>
            </a:r>
            <a:r>
              <a:rPr lang="en-US" altLang="en-US" sz="1800" b="1" i="0" dirty="0"/>
              <a:t>reliable and early fault detection</a:t>
            </a:r>
            <a:r>
              <a:rPr lang="en-US" altLang="en-US" sz="1800" i="0" dirty="0"/>
              <a:t>, reducing maintenance costs and downtime in industrial systems.</a:t>
            </a: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i="0" dirty="0"/>
              <a:t>Demonstrated the effectiveness of integrating </a:t>
            </a:r>
            <a:r>
              <a:rPr lang="en-US" altLang="en-US" sz="1800" b="1" i="0" dirty="0"/>
              <a:t>signal processing and machine learning</a:t>
            </a:r>
            <a:r>
              <a:rPr lang="en-US" altLang="en-US" sz="1800" i="0" dirty="0"/>
              <a:t> for advanced condition monitoring.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8983-8387-74C5-FAEE-BF81D0DB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9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48E4-A144-AA7B-E377-76F9705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 Areas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ED185-A1E0-FA57-2416-99946EDD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239" y="2523530"/>
            <a:ext cx="9306010" cy="3724870"/>
          </a:xfrm>
        </p:spPr>
        <p:txBody>
          <a:bodyPr>
            <a:normAutofit/>
          </a:bodyPr>
          <a:lstStyle/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en-US" sz="1800" b="1" i="0" dirty="0"/>
              <a:t>Thermography and Deep Learning</a:t>
            </a:r>
            <a:r>
              <a:rPr lang="en-US" altLang="en-US" sz="1800" i="0" dirty="0"/>
              <a:t>: Utilizing thermal imaging with models like InceptionV3 for non-invasive fault detection.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en-US" sz="1800" b="1" i="0" dirty="0"/>
              <a:t>Hybrid Diagnostic Approaches</a:t>
            </a:r>
            <a:r>
              <a:rPr lang="en-US" altLang="en-US" sz="1800" i="0" dirty="0"/>
              <a:t>: Combining traditional modeling with machine learning to improve fault detection reliability.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en-US" sz="1800" b="1" i="0" dirty="0"/>
              <a:t>Explainable AI Models</a:t>
            </a:r>
            <a:r>
              <a:rPr lang="en-US" altLang="en-US" sz="1800" i="0" dirty="0"/>
              <a:t>: Implementing transparent machine learning models for better understanding of stator fault diagnostics.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defTabSz="914217" eaLnBrk="0" fontAlgn="base" hangingPunct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en-US" sz="1800" b="1" i="0" dirty="0"/>
              <a:t>IoT-Based Predictive Maintenance</a:t>
            </a:r>
            <a:r>
              <a:rPr lang="en-US" altLang="en-US" sz="1800" i="0" dirty="0"/>
              <a:t>: Developing predictive maintenance models using real-time IoT data for proactive fault management.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FC6A-B5B4-A87B-E54F-4B857881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49DF-5F61-C998-CC9A-E2EE2D1C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05" y="1247603"/>
            <a:ext cx="2415259" cy="75414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37E61-5016-D144-D42D-6A792DAF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97064" cy="36078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https://www.mathworks.com/matlabcentral/fileexchange/67214-dyanamic-modeling-of-induction-motor-in-simulink?s_tid=FX_rc2_behav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https://www.ijettjournal.org/2015/volume-24/number-5/IJETT-V24P245.pdf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deep learning approach for electric motor fault diagnosis based on </a:t>
            </a:r>
            <a:r>
              <a:rPr lang="en-US" sz="1800" dirty="0" err="1"/>
              <a:t>modifed</a:t>
            </a:r>
            <a:r>
              <a:rPr lang="en-US" sz="1800" dirty="0"/>
              <a:t> InceptionV3 </a:t>
            </a:r>
            <a:r>
              <a:rPr lang="en-US" sz="1800" dirty="0" err="1"/>
              <a:t>Lifu</a:t>
            </a:r>
            <a:r>
              <a:rPr lang="en-US" sz="1800" dirty="0"/>
              <a:t> Xu, Soo </a:t>
            </a:r>
            <a:r>
              <a:rPr lang="en-US" sz="1800" dirty="0" err="1"/>
              <a:t>SiangTeoh</a:t>
            </a:r>
            <a:r>
              <a:rPr lang="en-US" sz="1800" dirty="0"/>
              <a:t>* &amp; </a:t>
            </a:r>
            <a:r>
              <a:rPr lang="en-US" sz="1800" dirty="0" err="1"/>
              <a:t>Haidi</a:t>
            </a:r>
            <a:r>
              <a:rPr lang="en-US" sz="1800" dirty="0"/>
              <a:t> Ibrahim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Fault Detection of Induction Motors with Combined </a:t>
            </a:r>
            <a:r>
              <a:rPr lang="en-US" sz="1800" dirty="0" err="1"/>
              <a:t>Modelingand</a:t>
            </a:r>
            <a:r>
              <a:rPr lang="en-US" sz="1800" dirty="0"/>
              <a:t> Machine-Learning-Based Framework Moritz Benninger 1,* , Marcus </a:t>
            </a:r>
            <a:r>
              <a:rPr lang="en-US" sz="1800" dirty="0" err="1"/>
              <a:t>Liebschner</a:t>
            </a:r>
            <a:r>
              <a:rPr lang="en-US" sz="1800" dirty="0"/>
              <a:t> 1 and Christian </a:t>
            </a:r>
            <a:r>
              <a:rPr lang="en-US" sz="1800" dirty="0" err="1"/>
              <a:t>Kreischer</a:t>
            </a:r>
            <a:r>
              <a:rPr lang="en-US" sz="1800" dirty="0"/>
              <a:t>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Predictive Maintenance Model Based on Anomaly Detection in Induction Motors: A Machine Learning Approach Using Real-Time IoT Data Sergio F. </a:t>
            </a:r>
            <a:r>
              <a:rPr lang="en-US" sz="1800" dirty="0" err="1"/>
              <a:t>Chevtchenko</a:t>
            </a:r>
            <a:r>
              <a:rPr lang="en-US" sz="1800" dirty="0"/>
              <a:t> 1 , Monalisa. C. M. dos Santos 1 , Diego. M. Vieira 1 , Ricardo. L. Mota 1 , </a:t>
            </a:r>
            <a:r>
              <a:rPr lang="en-US" sz="1800" dirty="0" err="1"/>
              <a:t>Elisson</a:t>
            </a:r>
            <a:r>
              <a:rPr lang="en-US" sz="1800" dirty="0"/>
              <a:t> Rocha 1 , Bruna. V. Cruz 1 , Danilo Araujo ´ 2 , </a:t>
            </a:r>
            <a:r>
              <a:rPr lang="en-US" sz="1800" dirty="0" err="1"/>
              <a:t>Ermeson</a:t>
            </a:r>
            <a:r>
              <a:rPr lang="en-US" sz="1800" dirty="0"/>
              <a:t> Andrade2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79CD1-5CF8-8B8A-7355-02CD910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21680-31BF-0BF7-E7FB-FCAA00D1B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262626"/>
                </a:solidFill>
              </a:rPr>
              <a:t>Defects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oss section of induction motor: (a) healthy, (b) static eccentricity,...  | Download Scientific Diagram">
            <a:extLst>
              <a:ext uri="{FF2B5EF4-FFF2-40B4-BE49-F238E27FC236}">
                <a16:creationId xmlns:a16="http://schemas.microsoft.com/office/drawing/2014/main" id="{A71E2C9C-61EB-FAE2-5FAA-5A97011F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9156" y="2780882"/>
            <a:ext cx="4324865" cy="12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FF8A40A-F692-9D82-CC3A-8D8515AF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en-US">
                <a:solidFill>
                  <a:srgbClr val="262626"/>
                </a:solidFill>
              </a:rPr>
              <a:t>1. Eccentricity</a:t>
            </a:r>
          </a:p>
          <a:p>
            <a:pPr marL="742727" lvl="1" indent="-228554" algn="l">
              <a:buFont typeface="Arial"/>
              <a:buChar char="•"/>
              <a:tabLst>
                <a:tab pos="914126" algn="l"/>
              </a:tabLst>
            </a:pPr>
            <a:r>
              <a:rPr lang="en-US">
                <a:solidFill>
                  <a:srgbClr val="262626"/>
                </a:solidFill>
              </a:rPr>
              <a:t>Imbalance in the rotor's position relative to the stator.</a:t>
            </a:r>
          </a:p>
          <a:p>
            <a:pPr marL="742727" lvl="1" indent="-228554" algn="l">
              <a:buFont typeface="Arial"/>
              <a:buChar char="•"/>
              <a:tabLst>
                <a:tab pos="914126" algn="l"/>
              </a:tabLst>
            </a:pPr>
            <a:r>
              <a:rPr lang="en-US">
                <a:solidFill>
                  <a:srgbClr val="262626"/>
                </a:solidFill>
              </a:rPr>
              <a:t>Detectable through changes in current harmonics.</a:t>
            </a:r>
          </a:p>
          <a:p>
            <a:pPr marL="742727" lvl="1" indent="-228554" algn="l">
              <a:buFont typeface="Arial"/>
              <a:buChar char="•"/>
              <a:tabLst>
                <a:tab pos="914126" algn="l"/>
              </a:tabLst>
            </a:pPr>
            <a:endParaRPr lang="en-US">
              <a:solidFill>
                <a:srgbClr val="262626"/>
              </a:solidFill>
            </a:endParaRPr>
          </a:p>
          <a:p>
            <a:pPr indent="-228554" algn="l">
              <a:buFont typeface="Arial"/>
              <a:buChar char="•"/>
            </a:pPr>
            <a:endParaRPr lang="en-US">
              <a:solidFill>
                <a:srgbClr val="262626"/>
              </a:solidFill>
            </a:endParaRPr>
          </a:p>
          <a:p>
            <a:pPr indent="-228554" algn="l">
              <a:buFont typeface="Arial"/>
              <a:buChar char="•"/>
            </a:pPr>
            <a:endParaRPr lang="en-US">
              <a:solidFill>
                <a:srgbClr val="262626"/>
              </a:solidFill>
            </a:endParaRPr>
          </a:p>
          <a:p>
            <a:pPr lvl="1" indent="-228554" algn="l">
              <a:buFont typeface="Arial"/>
              <a:buChar char="•"/>
            </a:pPr>
            <a:endParaRPr lang="en-US">
              <a:solidFill>
                <a:srgbClr val="262626"/>
              </a:solidFill>
            </a:endParaRPr>
          </a:p>
          <a:p>
            <a:pPr lvl="1" indent="-228554" algn="l">
              <a:buFont typeface="Arial"/>
              <a:buChar char="•"/>
            </a:pPr>
            <a:endParaRPr 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6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3EA690-3E46-4734-B577-2ABC2C11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BDD458-A659-4F0A-8038-738C3F39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792791-84CE-47AA-BB9B-37B92497A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9672B-07B1-4DA2-BD2A-C421B1FBA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E902B0-5E87-4F1F-9249-F11B511E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1F2CD6-3F1D-4272-B95F-DF779709E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02D7A57-9708-42D3-BE0A-D2D5AEBBB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72384" cy="453542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motor&#10;&#10;Description automatically generated">
            <a:extLst>
              <a:ext uri="{FF2B5EF4-FFF2-40B4-BE49-F238E27FC236}">
                <a16:creationId xmlns:a16="http://schemas.microsoft.com/office/drawing/2014/main" id="{4D14D5F3-0AA9-EA72-296C-CC3A86157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1" b="11562"/>
          <a:stretch>
            <a:fillRect/>
          </a:stretch>
        </p:blipFill>
        <p:spPr>
          <a:xfrm>
            <a:off x="1257236" y="1234426"/>
            <a:ext cx="2743200" cy="2219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B9B75-E178-411B-BA12-D67B08861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4033" y="2400639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56B008FA-F046-8524-CAB2-14D9FED3D2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3" b="3"/>
          <a:stretch>
            <a:fillRect/>
          </a:stretch>
        </p:blipFill>
        <p:spPr>
          <a:xfrm>
            <a:off x="1257236" y="3454139"/>
            <a:ext cx="2743200" cy="198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478DC-CF97-2CA0-BA06-0EF13AC647CD}"/>
              </a:ext>
            </a:extLst>
          </p:cNvPr>
          <p:cNvSpPr txBox="1"/>
          <p:nvPr/>
        </p:nvSpPr>
        <p:spPr>
          <a:xfrm>
            <a:off x="4674650" y="1092201"/>
            <a:ext cx="6260114" cy="2817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Stator Winding Faults: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813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Includes short circuits or insulation degradation.</a:t>
            </a:r>
          </a:p>
          <a:p>
            <a:pPr marL="742813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Early fault detection is possible by monitoring unbalanced currents or variations in voltage.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Broken Rotor Bars: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813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Leads to asymmetry in the rotor, causing current distortions and torque pulsations.</a:t>
            </a:r>
          </a:p>
          <a:p>
            <a:pPr marL="742813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Easily detectable in the stator current spectrum.</a:t>
            </a:r>
          </a:p>
        </p:txBody>
      </p:sp>
    </p:spTree>
    <p:extLst>
      <p:ext uri="{BB962C8B-B14F-4D97-AF65-F5344CB8AC3E}">
        <p14:creationId xmlns:p14="http://schemas.microsoft.com/office/powerpoint/2010/main" val="192428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3EA690-3E46-4734-B577-2ABC2C11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BDD458-A659-4F0A-8038-738C3F39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F792791-84CE-47AA-BB9B-37B92497A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29672B-07B1-4DA2-BD2A-C421B1FBA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8E902B0-5E87-4F1F-9249-F11B511E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1F2CD6-3F1D-4272-B95F-DF779709E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02D7A57-9708-42D3-BE0A-D2D5AEBBB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72384" cy="453542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otor fault&#10;&#10;Description automatically generated">
            <a:extLst>
              <a:ext uri="{FF2B5EF4-FFF2-40B4-BE49-F238E27FC236}">
                <a16:creationId xmlns:a16="http://schemas.microsoft.com/office/drawing/2014/main" id="{B78E44FD-4AE3-E7B7-CCBD-D6ED5D45C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51"/>
          <a:stretch>
            <a:fillRect/>
          </a:stretch>
        </p:blipFill>
        <p:spPr>
          <a:xfrm>
            <a:off x="1257236" y="1255007"/>
            <a:ext cx="2743200" cy="221971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5B9B75-E178-411B-BA12-D67B08861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4033" y="2400639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80A7A5A-7E56-C9BC-CF43-89FC6E3E23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96" r="6559" b="5"/>
          <a:stretch>
            <a:fillRect/>
          </a:stretch>
        </p:blipFill>
        <p:spPr>
          <a:xfrm>
            <a:off x="1257236" y="3474720"/>
            <a:ext cx="2743200" cy="1988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9917B-8C7C-E187-2549-372CC4524862}"/>
              </a:ext>
            </a:extLst>
          </p:cNvPr>
          <p:cNvSpPr txBox="1"/>
          <p:nvPr/>
        </p:nvSpPr>
        <p:spPr>
          <a:xfrm>
            <a:off x="4631496" y="1049820"/>
            <a:ext cx="6260114" cy="4208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457063" algn="l"/>
              </a:tabLs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Earth Faults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Leakage of current to the ground, leading to safety risks and inefficiencies.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Visible in current monitoring.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457063" algn="l"/>
              </a:tabLs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Overload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Excessive current due to overloading, reducing motor life and efficiency.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Detectable through voltage drops and high current readings.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457063" algn="l"/>
              </a:tabLs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6.Unbalanced Supply Voltage or Current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Leads to overheating and vibration, affecting motor performance.</a:t>
            </a:r>
          </a:p>
          <a:p>
            <a:pPr marL="742727" lvl="1" indent="-28566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>
                <a:tab pos="914126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Easily monitored using electrical signal analysis.</a:t>
            </a:r>
          </a:p>
        </p:txBody>
      </p:sp>
    </p:spTree>
    <p:extLst>
      <p:ext uri="{BB962C8B-B14F-4D97-AF65-F5344CB8AC3E}">
        <p14:creationId xmlns:p14="http://schemas.microsoft.com/office/powerpoint/2010/main" val="34569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D625A-B21E-A76C-2E52-95E22D18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50" y="1653643"/>
            <a:ext cx="9487248" cy="445505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FB0DD-BE12-6AD6-9F05-589C0693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374489" y="664128"/>
            <a:ext cx="7443021" cy="778013"/>
          </a:xfrm>
        </p:spPr>
        <p:txBody>
          <a:bodyPr>
            <a:normAutofit/>
          </a:bodyPr>
          <a:lstStyle/>
          <a:p>
            <a:r>
              <a:rPr lang="en-US" dirty="0"/>
              <a:t>Working Methodology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931FA-A9E1-4101-EBEB-A898B0E1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5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6ACC2B9-0F8A-5539-86C0-956B41F40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188455"/>
              </p:ext>
            </p:extLst>
          </p:nvPr>
        </p:nvGraphicFramePr>
        <p:xfrm>
          <a:off x="693081" y="1442142"/>
          <a:ext cx="10805835" cy="4666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5FB0DD-BE12-6AD6-9F05-589C0693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374489" y="664128"/>
            <a:ext cx="7443021" cy="778013"/>
          </a:xfrm>
        </p:spPr>
        <p:txBody>
          <a:bodyPr>
            <a:normAutofit/>
          </a:bodyPr>
          <a:lstStyle/>
          <a:p>
            <a:r>
              <a:rPr lang="en-US" dirty="0"/>
              <a:t>Working Methodology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931FA-A9E1-4101-EBEB-A898B0E1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0DD-BE12-6AD6-9F05-589C0693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396178" y="1386347"/>
            <a:ext cx="7443021" cy="1017589"/>
          </a:xfrm>
        </p:spPr>
        <p:txBody>
          <a:bodyPr>
            <a:normAutofit fontScale="90000"/>
          </a:bodyPr>
          <a:lstStyle/>
          <a:p>
            <a:r>
              <a:rPr lang="en-US" dirty="0"/>
              <a:t>Simulink Model Design &amp; Workflow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C265-E480-780C-535B-D1B2B4AB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3" y="2625213"/>
            <a:ext cx="9672018" cy="398915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öhne"/>
              </a:rPr>
              <a:t>Constructed a three phase induction motor on Simulink.</a:t>
            </a:r>
          </a:p>
          <a:p>
            <a:r>
              <a:rPr lang="en-US" sz="2000" dirty="0">
                <a:latin typeface="Söhne"/>
              </a:rPr>
              <a:t>Generated following faults in the motor: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Stator Open Circuit: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Break in the electrical circuit.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Stator Short Circuit: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Inter-turn current bypassing.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Motor Overload: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Excessive current is drawn, surpassing limits.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Broken Rotor Bar: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Physical damage to rotor bars affecting motor performance.</a:t>
            </a:r>
          </a:p>
          <a:p>
            <a:endParaRPr lang="en-GB" sz="20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Söhne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931FA-A9E1-4101-EBEB-A898B0E1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78DF-60E0-7F3B-F434-C51A8BBD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67500"/>
            <a:ext cx="9601196" cy="1091609"/>
          </a:xfrm>
        </p:spPr>
        <p:txBody>
          <a:bodyPr/>
          <a:lstStyle/>
          <a:p>
            <a:r>
              <a:rPr lang="en-US" u="sng" dirty="0"/>
              <a:t>Simulink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7D9C4-52A4-43C0-9782-B3F514061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05" y="1602658"/>
            <a:ext cx="10621590" cy="44050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15CB-D9FF-46F3-A61B-FF3991E590FE}"/>
              </a:ext>
            </a:extLst>
          </p:cNvPr>
          <p:cNvSpPr/>
          <p:nvPr/>
        </p:nvSpPr>
        <p:spPr>
          <a:xfrm>
            <a:off x="2497394" y="3333134"/>
            <a:ext cx="2526890" cy="2674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299EF-5EC9-819D-67E5-2A5881A0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B6548-8C24-5642-8871-A926B5430C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8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909</TotalTime>
  <Words>838</Words>
  <Application>Microsoft Office PowerPoint</Application>
  <PresentationFormat>Widescreen</PresentationFormat>
  <Paragraphs>158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Garamond</vt:lpstr>
      <vt:lpstr>Söhne</vt:lpstr>
      <vt:lpstr>Wingdings</vt:lpstr>
      <vt:lpstr>Organic</vt:lpstr>
      <vt:lpstr>Fault Detection Of Induction Motor Using Machine Learning And Signal Processing</vt:lpstr>
      <vt:lpstr>INTRODUCTION</vt:lpstr>
      <vt:lpstr>Defects</vt:lpstr>
      <vt:lpstr>PowerPoint Presentation</vt:lpstr>
      <vt:lpstr>PowerPoint Presentation</vt:lpstr>
      <vt:lpstr>Working Methodology (I)</vt:lpstr>
      <vt:lpstr>Working Methodology (II)</vt:lpstr>
      <vt:lpstr>Simulink Model Design &amp; Workflow </vt:lpstr>
      <vt:lpstr>Simulink Model</vt:lpstr>
      <vt:lpstr>Simulink Model Design &amp; Workflow</vt:lpstr>
      <vt:lpstr>Simulink Model Design &amp; Workflow</vt:lpstr>
      <vt:lpstr>Normal Motor</vt:lpstr>
      <vt:lpstr>Open Circuited</vt:lpstr>
      <vt:lpstr>Short circuit</vt:lpstr>
      <vt:lpstr>Overload</vt:lpstr>
      <vt:lpstr>Rotor bar broken</vt:lpstr>
      <vt:lpstr>PowerPoint Presentation</vt:lpstr>
      <vt:lpstr>Plot Matrix</vt:lpstr>
      <vt:lpstr>Performance of Machine Learning Models</vt:lpstr>
      <vt:lpstr>Accuracy &amp; Precision</vt:lpstr>
      <vt:lpstr>Decision Trees</vt:lpstr>
      <vt:lpstr>Conclusion</vt:lpstr>
      <vt:lpstr>Research Areas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DETECTION IN INDUCTION MOTOR USING SIMULINK AND MACHINE LEARNING</dc:title>
  <dc:creator>Hasan Ali</dc:creator>
  <cp:lastModifiedBy>Awais Asghar</cp:lastModifiedBy>
  <cp:revision>30</cp:revision>
  <dcterms:created xsi:type="dcterms:W3CDTF">2023-12-11T17:40:34Z</dcterms:created>
  <dcterms:modified xsi:type="dcterms:W3CDTF">2025-10-25T08:25:26Z</dcterms:modified>
</cp:coreProperties>
</file>